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95" r:id="rId2"/>
    <p:sldId id="296" r:id="rId3"/>
    <p:sldId id="297" r:id="rId4"/>
    <p:sldId id="298" r:id="rId5"/>
    <p:sldId id="299" r:id="rId6"/>
    <p:sldId id="30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16" r:id="rId23"/>
    <p:sldId id="294" r:id="rId24"/>
    <p:sldId id="262" r:id="rId25"/>
    <p:sldId id="263" r:id="rId26"/>
    <p:sldId id="267" r:id="rId27"/>
    <p:sldId id="319" r:id="rId28"/>
    <p:sldId id="274" r:id="rId29"/>
    <p:sldId id="265" r:id="rId30"/>
    <p:sldId id="266" r:id="rId31"/>
    <p:sldId id="276" r:id="rId32"/>
    <p:sldId id="277" r:id="rId33"/>
    <p:sldId id="278" r:id="rId34"/>
    <p:sldId id="26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BB"/>
    <a:srgbClr val="0F4068"/>
    <a:srgbClr val="F98D29"/>
    <a:srgbClr val="E1E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28"/>
    <p:restoredTop sz="92245"/>
  </p:normalViewPr>
  <p:slideViewPr>
    <p:cSldViewPr snapToGrid="0">
      <p:cViewPr varScale="1">
        <p:scale>
          <a:sx n="118" d="100"/>
          <a:sy n="118" d="100"/>
        </p:scale>
        <p:origin x="296"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85ADE-8151-8943-8178-CD0A0751C8B4}" type="datetimeFigureOut">
              <a:rPr lang="en-US" smtClean="0"/>
              <a:t>10/17/24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A59EB-7BC7-BD47-9021-EB6E19F22E95}" type="slidenum">
              <a:rPr lang="en-US" smtClean="0"/>
              <a:t>‹#›</a:t>
            </a:fld>
            <a:endParaRPr lang="en-US" dirty="0"/>
          </a:p>
        </p:txBody>
      </p:sp>
    </p:spTree>
    <p:extLst>
      <p:ext uri="{BB962C8B-B14F-4D97-AF65-F5344CB8AC3E}">
        <p14:creationId xmlns:p14="http://schemas.microsoft.com/office/powerpoint/2010/main" val="261335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23</a:t>
            </a:fld>
            <a:endParaRPr lang="en-US" dirty="0"/>
          </a:p>
        </p:txBody>
      </p:sp>
    </p:spTree>
    <p:extLst>
      <p:ext uri="{BB962C8B-B14F-4D97-AF65-F5344CB8AC3E}">
        <p14:creationId xmlns:p14="http://schemas.microsoft.com/office/powerpoint/2010/main" val="340838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26</a:t>
            </a:fld>
            <a:endParaRPr lang="en-US" dirty="0"/>
          </a:p>
        </p:txBody>
      </p:sp>
    </p:spTree>
    <p:extLst>
      <p:ext uri="{BB962C8B-B14F-4D97-AF65-F5344CB8AC3E}">
        <p14:creationId xmlns:p14="http://schemas.microsoft.com/office/powerpoint/2010/main" val="540455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27</a:t>
            </a:fld>
            <a:endParaRPr lang="en-US" dirty="0"/>
          </a:p>
        </p:txBody>
      </p:sp>
    </p:spTree>
    <p:extLst>
      <p:ext uri="{BB962C8B-B14F-4D97-AF65-F5344CB8AC3E}">
        <p14:creationId xmlns:p14="http://schemas.microsoft.com/office/powerpoint/2010/main" val="314185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29</a:t>
            </a:fld>
            <a:endParaRPr lang="en-US" dirty="0"/>
          </a:p>
        </p:txBody>
      </p:sp>
    </p:spTree>
    <p:extLst>
      <p:ext uri="{BB962C8B-B14F-4D97-AF65-F5344CB8AC3E}">
        <p14:creationId xmlns:p14="http://schemas.microsoft.com/office/powerpoint/2010/main" val="61496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30</a:t>
            </a:fld>
            <a:endParaRPr lang="en-US" dirty="0"/>
          </a:p>
        </p:txBody>
      </p:sp>
    </p:spTree>
    <p:extLst>
      <p:ext uri="{BB962C8B-B14F-4D97-AF65-F5344CB8AC3E}">
        <p14:creationId xmlns:p14="http://schemas.microsoft.com/office/powerpoint/2010/main" val="4198567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31</a:t>
            </a:fld>
            <a:endParaRPr lang="en-US" dirty="0"/>
          </a:p>
        </p:txBody>
      </p:sp>
    </p:spTree>
    <p:extLst>
      <p:ext uri="{BB962C8B-B14F-4D97-AF65-F5344CB8AC3E}">
        <p14:creationId xmlns:p14="http://schemas.microsoft.com/office/powerpoint/2010/main" val="122414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32</a:t>
            </a:fld>
            <a:endParaRPr lang="en-US" dirty="0"/>
          </a:p>
        </p:txBody>
      </p:sp>
    </p:spTree>
    <p:extLst>
      <p:ext uri="{BB962C8B-B14F-4D97-AF65-F5344CB8AC3E}">
        <p14:creationId xmlns:p14="http://schemas.microsoft.com/office/powerpoint/2010/main" val="17191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33</a:t>
            </a:fld>
            <a:endParaRPr lang="en-US" dirty="0"/>
          </a:p>
        </p:txBody>
      </p:sp>
    </p:spTree>
    <p:extLst>
      <p:ext uri="{BB962C8B-B14F-4D97-AF65-F5344CB8AC3E}">
        <p14:creationId xmlns:p14="http://schemas.microsoft.com/office/powerpoint/2010/main" val="248164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A59EB-7BC7-BD47-9021-EB6E19F22E95}" type="slidenum">
              <a:rPr lang="en-US" smtClean="0"/>
              <a:t>34</a:t>
            </a:fld>
            <a:endParaRPr lang="en-US" dirty="0"/>
          </a:p>
        </p:txBody>
      </p:sp>
    </p:spTree>
    <p:extLst>
      <p:ext uri="{BB962C8B-B14F-4D97-AF65-F5344CB8AC3E}">
        <p14:creationId xmlns:p14="http://schemas.microsoft.com/office/powerpoint/2010/main" val="1666016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7" name="Picture 6" descr="A group of people walking on a bridge&#10;&#10;Description automatically generated">
            <a:extLst>
              <a:ext uri="{FF2B5EF4-FFF2-40B4-BE49-F238E27FC236}">
                <a16:creationId xmlns:a16="http://schemas.microsoft.com/office/drawing/2014/main" id="{1B72336D-FB76-FDAB-4107-5F555FDC10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498220"/>
          </a:xfrm>
          <a:prstGeom prst="rect">
            <a:avLst/>
          </a:prstGeom>
        </p:spPr>
      </p:pic>
      <p:sp>
        <p:nvSpPr>
          <p:cNvPr id="8" name="Rectangle 7">
            <a:extLst>
              <a:ext uri="{FF2B5EF4-FFF2-40B4-BE49-F238E27FC236}">
                <a16:creationId xmlns:a16="http://schemas.microsoft.com/office/drawing/2014/main" id="{F14599B9-9C20-5793-141E-27116729725F}"/>
              </a:ext>
            </a:extLst>
          </p:cNvPr>
          <p:cNvSpPr/>
          <p:nvPr userDrawn="1"/>
        </p:nvSpPr>
        <p:spPr>
          <a:xfrm>
            <a:off x="0" y="5671595"/>
            <a:ext cx="12191999" cy="1186404"/>
          </a:xfrm>
          <a:prstGeom prst="rect">
            <a:avLst/>
          </a:prstGeom>
          <a:solidFill>
            <a:srgbClr val="0080BB"/>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a:extLst>
              <a:ext uri="{FF2B5EF4-FFF2-40B4-BE49-F238E27FC236}">
                <a16:creationId xmlns:a16="http://schemas.microsoft.com/office/drawing/2014/main" id="{1DE88D58-FF3F-C3B6-C42E-5A2BDA7EDC61}"/>
              </a:ext>
            </a:extLst>
          </p:cNvPr>
          <p:cNvSpPr>
            <a:spLocks noGrp="1"/>
          </p:cNvSpPr>
          <p:nvPr>
            <p:ph sz="quarter" idx="10" hasCustomPrompt="1"/>
          </p:nvPr>
        </p:nvSpPr>
        <p:spPr>
          <a:xfrm>
            <a:off x="2600077" y="3975651"/>
            <a:ext cx="9228278" cy="1336165"/>
          </a:xfrm>
          <a:prstGeom prst="rect">
            <a:avLst/>
          </a:prstGeom>
        </p:spPr>
        <p:txBody>
          <a:bodyPr>
            <a:normAutofit/>
          </a:bodyPr>
          <a:lstStyle>
            <a:lvl1pPr marL="0" indent="0" algn="r">
              <a:buNone/>
              <a:defRPr lang="en-US" sz="4400" b="1" kern="1200" dirty="0" smtClean="0">
                <a:solidFill>
                  <a:schemeClr val="bg1"/>
                </a:solidFill>
                <a:effectLst>
                  <a:outerShdw blurRad="158903" dist="50800" dir="3000000" algn="tl" rotWithShape="0">
                    <a:prstClr val="black">
                      <a:alpha val="67007"/>
                    </a:prstClr>
                  </a:outerShdw>
                </a:effectLst>
                <a:latin typeface="PT Sans" panose="020B0503020203020204" pitchFamily="34" charset="77"/>
                <a:ea typeface="+mn-ea"/>
                <a:cs typeface="+mn-cs"/>
              </a:defRPr>
            </a:lvl1pPr>
          </a:lstStyle>
          <a:p>
            <a:pPr lvl="0"/>
            <a:r>
              <a:rPr lang="en-US" dirty="0"/>
              <a:t>Default Heading: Replace Your Header Here</a:t>
            </a:r>
          </a:p>
        </p:txBody>
      </p:sp>
      <p:pic>
        <p:nvPicPr>
          <p:cNvPr id="3" name="Picture 2">
            <a:extLst>
              <a:ext uri="{FF2B5EF4-FFF2-40B4-BE49-F238E27FC236}">
                <a16:creationId xmlns:a16="http://schemas.microsoft.com/office/drawing/2014/main" id="{66981042-72FB-859B-C016-BFE533C26A6E}"/>
              </a:ext>
            </a:extLst>
          </p:cNvPr>
          <p:cNvPicPr>
            <a:picLocks noChangeAspect="1"/>
          </p:cNvPicPr>
          <p:nvPr userDrawn="1"/>
        </p:nvPicPr>
        <p:blipFill>
          <a:blip r:embed="rId3"/>
          <a:stretch>
            <a:fillRect/>
          </a:stretch>
        </p:blipFill>
        <p:spPr>
          <a:xfrm>
            <a:off x="1534532" y="5909811"/>
            <a:ext cx="4561468" cy="659233"/>
          </a:xfrm>
          <a:prstGeom prst="rect">
            <a:avLst/>
          </a:prstGeom>
        </p:spPr>
      </p:pic>
    </p:spTree>
    <p:extLst>
      <p:ext uri="{BB962C8B-B14F-4D97-AF65-F5344CB8AC3E}">
        <p14:creationId xmlns:p14="http://schemas.microsoft.com/office/powerpoint/2010/main" val="3250335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Orange">
    <p:bg>
      <p:bgPr>
        <a:solidFill>
          <a:srgbClr val="F98D29"/>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6339DCE5-46AF-1BD6-7543-206C38A93BCA}"/>
              </a:ext>
            </a:extLst>
          </p:cNvPr>
          <p:cNvSpPr>
            <a:spLocks noGrp="1"/>
          </p:cNvSpPr>
          <p:nvPr>
            <p:ph type="body" sz="quarter" idx="12" hasCustomPrompt="1"/>
          </p:nvPr>
        </p:nvSpPr>
        <p:spPr>
          <a:xfrm>
            <a:off x="766389" y="1461949"/>
            <a:ext cx="10669398" cy="4700311"/>
          </a:xfrm>
          <a:prstGeom prst="rect">
            <a:avLst/>
          </a:prstGeom>
        </p:spPr>
        <p:txBody>
          <a:bodyPr/>
          <a:lstStyle>
            <a:lvl1pPr marL="0" indent="0">
              <a:lnSpc>
                <a:spcPct val="100000"/>
              </a:lnSpc>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r>
              <a:rPr lang="en-US" sz="1600" dirty="0">
                <a:solidFill>
                  <a:schemeClr val="bg1"/>
                </a:solidFill>
                <a:latin typeface="PT Sans" panose="020B0503020203020204" pitchFamily="34" charset="77"/>
              </a:rPr>
              <a:t>Lorem ipsum dolor sit amet, consectetur adipiscing elit. Suspendisse pellentesque libero tellus. Quisque fringilla metus dictum vehicula accumsan. Pellentesque consequat mollis est ornare congue. Nullam a neque quis purus lacinia euismod. Ut elit leo, dapibus varius risus eu, faucibus hendrerit nisl. Praesent malesuada dui vel condimentum cursus. Pellentesque habitant morbi tristique senectus et netus et malesuada fames ac turpis egestas. Duis iaculis at orci vel vestibulum.</a:t>
            </a:r>
          </a:p>
          <a:p>
            <a:r>
              <a:rPr lang="en-US" sz="1600" dirty="0">
                <a:solidFill>
                  <a:schemeClr val="bg1"/>
                </a:solidFill>
                <a:latin typeface="PT Sans" panose="020B0503020203020204" pitchFamily="34" charset="77"/>
              </a:rPr>
              <a:t>Aenean tempor fermentum pulvinar. Aliquam et fringilla magna. Vestibulum posuere fermentum eros, a egestas ex vestibulum at. Nulla lobortis, metus vitae condimentum porta, libero neque auctor est, viverra scelerisque massa quam eu erat. Proin sollicitudin nulla ac tellus ornare, eget vulputate nisi viverra. In rhoncus vestibulum purus. Curabitur molestie diam quis tortor vestibulum, non rutrum quam bibendum. Nullam metus turpis, interdum sed arcu eget, feugiat finibus justo. Cras pharetra sapien et placerat efficitur. Morbi laoreet ullamcorper odio, in commodo nisl auctor nec. Suspendisse sed tempus justo, quis mollis lacus. Proin quis lobortis neque. Nunc eget placerat elit. Duis ipsum ex, placerat a tempus et, sollicitudin ut metus. Vivamus varius ac nisl id tempus.</a:t>
            </a:r>
          </a:p>
          <a:p>
            <a:r>
              <a:rPr lang="en-US" sz="1600" dirty="0">
                <a:solidFill>
                  <a:schemeClr val="bg1"/>
                </a:solidFill>
                <a:latin typeface="PT Sans" panose="020B0503020203020204" pitchFamily="34" charset="77"/>
              </a:rPr>
              <a:t>Sed ornare dolor non dui fermentum tempor. Quisque neque tellus, porttitor sit amet imperdiet et, vestibulum et neque. Donec consequat magna eget ipsum elementum eleifend. Donec mollis luctus ultrices. Donec venenatis, ante eget dictum molestie, nunc nisl sollicitudin orci, at ultrices mi quam nec magna.</a:t>
            </a:r>
          </a:p>
          <a:p>
            <a:pPr marL="342900" indent="-342900">
              <a:buAutoNum type="arabicParenR"/>
            </a:pPr>
            <a:endParaRPr lang="en-US" dirty="0"/>
          </a:p>
        </p:txBody>
      </p:sp>
      <p:sp>
        <p:nvSpPr>
          <p:cNvPr id="10" name="Text Placeholder 13">
            <a:extLst>
              <a:ext uri="{FF2B5EF4-FFF2-40B4-BE49-F238E27FC236}">
                <a16:creationId xmlns:a16="http://schemas.microsoft.com/office/drawing/2014/main" id="{052F7776-1FD3-AAD8-5AF3-F9CB6DF076B6}"/>
              </a:ext>
            </a:extLst>
          </p:cNvPr>
          <p:cNvSpPr>
            <a:spLocks noGrp="1"/>
          </p:cNvSpPr>
          <p:nvPr>
            <p:ph type="body" sz="quarter" idx="10" hasCustomPrompt="1"/>
          </p:nvPr>
        </p:nvSpPr>
        <p:spPr>
          <a:xfrm>
            <a:off x="766388" y="731531"/>
            <a:ext cx="10669399"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Heading</a:t>
            </a:r>
          </a:p>
        </p:txBody>
      </p:sp>
      <p:pic>
        <p:nvPicPr>
          <p:cNvPr id="4" name="Picture 3">
            <a:extLst>
              <a:ext uri="{FF2B5EF4-FFF2-40B4-BE49-F238E27FC236}">
                <a16:creationId xmlns:a16="http://schemas.microsoft.com/office/drawing/2014/main" id="{4B9B41F8-7C1E-BF8E-AF0E-C1EDB1EC564E}"/>
              </a:ext>
            </a:extLst>
          </p:cNvPr>
          <p:cNvPicPr>
            <a:picLocks noChangeAspect="1"/>
          </p:cNvPicPr>
          <p:nvPr userDrawn="1"/>
        </p:nvPicPr>
        <p:blipFill>
          <a:blip r:embed="rId2"/>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124583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White">
    <p:bg>
      <p:bgPr>
        <a:solidFill>
          <a:schemeClr val="bg1"/>
        </a:solidFill>
        <a:effectLst/>
      </p:bgPr>
    </p:bg>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052F7776-1FD3-AAD8-5AF3-F9CB6DF076B6}"/>
              </a:ext>
            </a:extLst>
          </p:cNvPr>
          <p:cNvSpPr>
            <a:spLocks noGrp="1"/>
          </p:cNvSpPr>
          <p:nvPr>
            <p:ph type="body" sz="quarter" idx="10" hasCustomPrompt="1"/>
          </p:nvPr>
        </p:nvSpPr>
        <p:spPr>
          <a:xfrm>
            <a:off x="766388" y="731531"/>
            <a:ext cx="10669399" cy="585787"/>
          </a:xfrm>
          <a:prstGeom prst="rect">
            <a:avLst/>
          </a:prstGeom>
        </p:spPr>
        <p:txBody>
          <a:bodyPr/>
          <a:lstStyle>
            <a:lvl1pPr marL="0" indent="0">
              <a:buNone/>
              <a:defRPr lang="en-US" sz="3200" b="1" kern="1200" dirty="0">
                <a:solidFill>
                  <a:srgbClr val="F98D29"/>
                </a:solidFill>
                <a:latin typeface="PT Sans" panose="020B0503020203020204" pitchFamily="34" charset="77"/>
                <a:ea typeface="+mn-ea"/>
                <a:cs typeface="+mn-cs"/>
              </a:defRPr>
            </a:lvl1pPr>
          </a:lstStyle>
          <a:p>
            <a:pPr lvl="0"/>
            <a:r>
              <a:rPr lang="en-US" dirty="0"/>
              <a:t>Heading</a:t>
            </a:r>
          </a:p>
        </p:txBody>
      </p:sp>
      <p:sp>
        <p:nvSpPr>
          <p:cNvPr id="3" name="Text Placeholder 14">
            <a:extLst>
              <a:ext uri="{FF2B5EF4-FFF2-40B4-BE49-F238E27FC236}">
                <a16:creationId xmlns:a16="http://schemas.microsoft.com/office/drawing/2014/main" id="{71EA39AD-0D45-5C71-5138-29BBFB8D16AF}"/>
              </a:ext>
            </a:extLst>
          </p:cNvPr>
          <p:cNvSpPr>
            <a:spLocks noGrp="1"/>
          </p:cNvSpPr>
          <p:nvPr>
            <p:ph type="body" sz="quarter" idx="11" hasCustomPrompt="1"/>
          </p:nvPr>
        </p:nvSpPr>
        <p:spPr>
          <a:xfrm>
            <a:off x="766387" y="1480237"/>
            <a:ext cx="10669399"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sp>
        <p:nvSpPr>
          <p:cNvPr id="6" name="Rectangle 5">
            <a:extLst>
              <a:ext uri="{FF2B5EF4-FFF2-40B4-BE49-F238E27FC236}">
                <a16:creationId xmlns:a16="http://schemas.microsoft.com/office/drawing/2014/main" id="{2FFCB70A-A433-0568-50D7-1C09856C5A48}"/>
              </a:ext>
            </a:extLst>
          </p:cNvPr>
          <p:cNvSpPr/>
          <p:nvPr userDrawn="1"/>
        </p:nvSpPr>
        <p:spPr>
          <a:xfrm>
            <a:off x="0" y="6273224"/>
            <a:ext cx="12191999" cy="584775"/>
          </a:xfrm>
          <a:prstGeom prst="rect">
            <a:avLst/>
          </a:prstGeom>
          <a:solidFill>
            <a:srgbClr val="0080BB"/>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4D837E-245F-BC85-D516-07738AC07871}"/>
              </a:ext>
            </a:extLst>
          </p:cNvPr>
          <p:cNvPicPr>
            <a:picLocks noChangeAspect="1"/>
          </p:cNvPicPr>
          <p:nvPr userDrawn="1"/>
        </p:nvPicPr>
        <p:blipFill>
          <a:blip r:embed="rId2"/>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1794839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rait Layout 1">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C8ED7E84-6C2B-97FD-DBF5-D8FC50ABACA9}"/>
              </a:ext>
            </a:extLst>
          </p:cNvPr>
          <p:cNvSpPr>
            <a:spLocks noGrp="1"/>
          </p:cNvSpPr>
          <p:nvPr>
            <p:ph type="body" sz="quarter" idx="10" hasCustomPrompt="1"/>
          </p:nvPr>
        </p:nvSpPr>
        <p:spPr>
          <a:xfrm>
            <a:off x="6482595" y="1211239"/>
            <a:ext cx="4676468"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pic>
        <p:nvPicPr>
          <p:cNvPr id="10" name="Picture 9" descr="A person walking on a mountain&#10;&#10;Description automatically generated">
            <a:extLst>
              <a:ext uri="{FF2B5EF4-FFF2-40B4-BE49-F238E27FC236}">
                <a16:creationId xmlns:a16="http://schemas.microsoft.com/office/drawing/2014/main" id="{5E55AC9C-5494-8973-FCA9-21E03075E9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5442857" cy="6881551"/>
          </a:xfrm>
          <a:prstGeom prst="rect">
            <a:avLst/>
          </a:prstGeom>
        </p:spPr>
      </p:pic>
      <p:sp>
        <p:nvSpPr>
          <p:cNvPr id="15" name="Text Placeholder 14">
            <a:extLst>
              <a:ext uri="{FF2B5EF4-FFF2-40B4-BE49-F238E27FC236}">
                <a16:creationId xmlns:a16="http://schemas.microsoft.com/office/drawing/2014/main" id="{E34D9E06-C8C5-E066-137B-BFC13052D7AB}"/>
              </a:ext>
            </a:extLst>
          </p:cNvPr>
          <p:cNvSpPr>
            <a:spLocks noGrp="1"/>
          </p:cNvSpPr>
          <p:nvPr>
            <p:ph type="body" sz="quarter" idx="11" hasCustomPrompt="1"/>
          </p:nvPr>
        </p:nvSpPr>
        <p:spPr>
          <a:xfrm>
            <a:off x="6482595" y="1945170"/>
            <a:ext cx="4676468" cy="1328569"/>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3" name="Picture 2">
            <a:extLst>
              <a:ext uri="{FF2B5EF4-FFF2-40B4-BE49-F238E27FC236}">
                <a16:creationId xmlns:a16="http://schemas.microsoft.com/office/drawing/2014/main" id="{7346669A-1AB4-6ED2-894E-D389B6EA3C62}"/>
              </a:ext>
            </a:extLst>
          </p:cNvPr>
          <p:cNvPicPr>
            <a:picLocks noChangeAspect="1"/>
          </p:cNvPicPr>
          <p:nvPr userDrawn="1"/>
        </p:nvPicPr>
        <p:blipFill>
          <a:blip r:embed="rId3"/>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646500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trait Layou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B7739-DA94-EB3D-DB04-7C2EB231CD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89"/>
          <a:stretch/>
        </p:blipFill>
        <p:spPr>
          <a:xfrm>
            <a:off x="0" y="0"/>
            <a:ext cx="5451566" cy="6892562"/>
          </a:xfrm>
          <a:prstGeom prst="rect">
            <a:avLst/>
          </a:prstGeom>
        </p:spPr>
      </p:pic>
      <p:sp>
        <p:nvSpPr>
          <p:cNvPr id="12" name="Text Placeholder 13">
            <a:extLst>
              <a:ext uri="{FF2B5EF4-FFF2-40B4-BE49-F238E27FC236}">
                <a16:creationId xmlns:a16="http://schemas.microsoft.com/office/drawing/2014/main" id="{C8ED7E84-6C2B-97FD-DBF5-D8FC50ABACA9}"/>
              </a:ext>
            </a:extLst>
          </p:cNvPr>
          <p:cNvSpPr>
            <a:spLocks noGrp="1"/>
          </p:cNvSpPr>
          <p:nvPr>
            <p:ph type="body" sz="quarter" idx="10" hasCustomPrompt="1"/>
          </p:nvPr>
        </p:nvSpPr>
        <p:spPr>
          <a:xfrm>
            <a:off x="6482595" y="1211239"/>
            <a:ext cx="4676468"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E34D9E06-C8C5-E066-137B-BFC13052D7AB}"/>
              </a:ext>
            </a:extLst>
          </p:cNvPr>
          <p:cNvSpPr>
            <a:spLocks noGrp="1"/>
          </p:cNvSpPr>
          <p:nvPr>
            <p:ph type="body" sz="quarter" idx="11" hasCustomPrompt="1"/>
          </p:nvPr>
        </p:nvSpPr>
        <p:spPr>
          <a:xfrm>
            <a:off x="6482595" y="1945170"/>
            <a:ext cx="4676468" cy="1328569"/>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4" name="Picture 3">
            <a:extLst>
              <a:ext uri="{FF2B5EF4-FFF2-40B4-BE49-F238E27FC236}">
                <a16:creationId xmlns:a16="http://schemas.microsoft.com/office/drawing/2014/main" id="{7B207FF9-6C63-4D50-FC0B-E77A303A3B2D}"/>
              </a:ext>
            </a:extLst>
          </p:cNvPr>
          <p:cNvPicPr>
            <a:picLocks noChangeAspect="1"/>
          </p:cNvPicPr>
          <p:nvPr userDrawn="1"/>
        </p:nvPicPr>
        <p:blipFill>
          <a:blip r:embed="rId3"/>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601229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rait Layou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E3E16-C0D4-F391-1917-F0C72FCC7A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52"/>
          <a:stretch/>
        </p:blipFill>
        <p:spPr>
          <a:xfrm>
            <a:off x="0" y="0"/>
            <a:ext cx="5451566" cy="6892562"/>
          </a:xfrm>
          <a:prstGeom prst="rect">
            <a:avLst/>
          </a:prstGeom>
        </p:spPr>
      </p:pic>
      <p:sp>
        <p:nvSpPr>
          <p:cNvPr id="12" name="Text Placeholder 13">
            <a:extLst>
              <a:ext uri="{FF2B5EF4-FFF2-40B4-BE49-F238E27FC236}">
                <a16:creationId xmlns:a16="http://schemas.microsoft.com/office/drawing/2014/main" id="{C8ED7E84-6C2B-97FD-DBF5-D8FC50ABACA9}"/>
              </a:ext>
            </a:extLst>
          </p:cNvPr>
          <p:cNvSpPr>
            <a:spLocks noGrp="1"/>
          </p:cNvSpPr>
          <p:nvPr>
            <p:ph type="body" sz="quarter" idx="10" hasCustomPrompt="1"/>
          </p:nvPr>
        </p:nvSpPr>
        <p:spPr>
          <a:xfrm>
            <a:off x="6482595" y="1211239"/>
            <a:ext cx="4676468"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E34D9E06-C8C5-E066-137B-BFC13052D7AB}"/>
              </a:ext>
            </a:extLst>
          </p:cNvPr>
          <p:cNvSpPr>
            <a:spLocks noGrp="1"/>
          </p:cNvSpPr>
          <p:nvPr>
            <p:ph type="body" sz="quarter" idx="11" hasCustomPrompt="1"/>
          </p:nvPr>
        </p:nvSpPr>
        <p:spPr>
          <a:xfrm>
            <a:off x="6482595" y="1945170"/>
            <a:ext cx="4676468" cy="1328569"/>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4" name="Picture 3">
            <a:extLst>
              <a:ext uri="{FF2B5EF4-FFF2-40B4-BE49-F238E27FC236}">
                <a16:creationId xmlns:a16="http://schemas.microsoft.com/office/drawing/2014/main" id="{A8EF92D1-912C-3B50-3DC1-12C31DF23E6B}"/>
              </a:ext>
            </a:extLst>
          </p:cNvPr>
          <p:cNvPicPr>
            <a:picLocks noChangeAspect="1"/>
          </p:cNvPicPr>
          <p:nvPr userDrawn="1"/>
        </p:nvPicPr>
        <p:blipFill>
          <a:blip r:embed="rId3"/>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2963987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rait Layout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30B29-BD3F-6835-1FA2-FA577D6685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451566" cy="6892562"/>
          </a:xfrm>
          <a:prstGeom prst="rect">
            <a:avLst/>
          </a:prstGeom>
        </p:spPr>
      </p:pic>
      <p:sp>
        <p:nvSpPr>
          <p:cNvPr id="12" name="Text Placeholder 13">
            <a:extLst>
              <a:ext uri="{FF2B5EF4-FFF2-40B4-BE49-F238E27FC236}">
                <a16:creationId xmlns:a16="http://schemas.microsoft.com/office/drawing/2014/main" id="{C8ED7E84-6C2B-97FD-DBF5-D8FC50ABACA9}"/>
              </a:ext>
            </a:extLst>
          </p:cNvPr>
          <p:cNvSpPr>
            <a:spLocks noGrp="1"/>
          </p:cNvSpPr>
          <p:nvPr>
            <p:ph type="body" sz="quarter" idx="10" hasCustomPrompt="1"/>
          </p:nvPr>
        </p:nvSpPr>
        <p:spPr>
          <a:xfrm>
            <a:off x="6482595" y="1211239"/>
            <a:ext cx="4676468"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E34D9E06-C8C5-E066-137B-BFC13052D7AB}"/>
              </a:ext>
            </a:extLst>
          </p:cNvPr>
          <p:cNvSpPr>
            <a:spLocks noGrp="1"/>
          </p:cNvSpPr>
          <p:nvPr>
            <p:ph type="body" sz="quarter" idx="11" hasCustomPrompt="1"/>
          </p:nvPr>
        </p:nvSpPr>
        <p:spPr>
          <a:xfrm>
            <a:off x="6482595" y="1945170"/>
            <a:ext cx="4676468" cy="1328569"/>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4" name="Picture 3">
            <a:extLst>
              <a:ext uri="{FF2B5EF4-FFF2-40B4-BE49-F238E27FC236}">
                <a16:creationId xmlns:a16="http://schemas.microsoft.com/office/drawing/2014/main" id="{5C696F56-ACF0-EF34-AB53-D8203ED54D23}"/>
              </a:ext>
            </a:extLst>
          </p:cNvPr>
          <p:cNvPicPr>
            <a:picLocks noChangeAspect="1"/>
          </p:cNvPicPr>
          <p:nvPr userDrawn="1"/>
        </p:nvPicPr>
        <p:blipFill>
          <a:blip r:embed="rId3"/>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1155028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ndscape Layout 1">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D49CF72-B81E-C4FB-8DA6-1B2A1BAFFFDD}"/>
              </a:ext>
            </a:extLst>
          </p:cNvPr>
          <p:cNvSpPr>
            <a:spLocks noGrp="1"/>
          </p:cNvSpPr>
          <p:nvPr>
            <p:ph type="body" sz="quarter" idx="10" hasCustomPrompt="1"/>
          </p:nvPr>
        </p:nvSpPr>
        <p:spPr>
          <a:xfrm>
            <a:off x="902207" y="3946488"/>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pic>
        <p:nvPicPr>
          <p:cNvPr id="12" name="Picture 11" descr="A mountain with snow on top&#10;&#10;Description automatically generated">
            <a:extLst>
              <a:ext uri="{FF2B5EF4-FFF2-40B4-BE49-F238E27FC236}">
                <a16:creationId xmlns:a16="http://schemas.microsoft.com/office/drawing/2014/main" id="{4930DA38-8148-EE95-578A-B984635D1C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15" name="Text Placeholder 14">
            <a:extLst>
              <a:ext uri="{FF2B5EF4-FFF2-40B4-BE49-F238E27FC236}">
                <a16:creationId xmlns:a16="http://schemas.microsoft.com/office/drawing/2014/main" id="{DED67C1E-23E7-C80A-5573-7EB7E3118A6E}"/>
              </a:ext>
            </a:extLst>
          </p:cNvPr>
          <p:cNvSpPr>
            <a:spLocks noGrp="1"/>
          </p:cNvSpPr>
          <p:nvPr>
            <p:ph type="body" sz="quarter" idx="11" hasCustomPrompt="1"/>
          </p:nvPr>
        </p:nvSpPr>
        <p:spPr>
          <a:xfrm>
            <a:off x="902208" y="4680419"/>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4" name="Picture 3">
            <a:extLst>
              <a:ext uri="{FF2B5EF4-FFF2-40B4-BE49-F238E27FC236}">
                <a16:creationId xmlns:a16="http://schemas.microsoft.com/office/drawing/2014/main" id="{AA699065-E43C-34E9-3851-25940B56717F}"/>
              </a:ext>
            </a:extLst>
          </p:cNvPr>
          <p:cNvPicPr>
            <a:picLocks noChangeAspect="1"/>
          </p:cNvPicPr>
          <p:nvPr userDrawn="1"/>
        </p:nvPicPr>
        <p:blipFill>
          <a:blip r:embed="rId3"/>
          <a:stretch>
            <a:fillRect/>
          </a:stretch>
        </p:blipFill>
        <p:spPr>
          <a:xfrm>
            <a:off x="238159" y="6442694"/>
            <a:ext cx="1645035" cy="237744"/>
          </a:xfrm>
          <a:prstGeom prst="rect">
            <a:avLst/>
          </a:prstGeom>
        </p:spPr>
      </p:pic>
    </p:spTree>
    <p:extLst>
      <p:ext uri="{BB962C8B-B14F-4D97-AF65-F5344CB8AC3E}">
        <p14:creationId xmlns:p14="http://schemas.microsoft.com/office/powerpoint/2010/main" val="10305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dscape Layout 2">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D49CF72-B81E-C4FB-8DA6-1B2A1BAFFFDD}"/>
              </a:ext>
            </a:extLst>
          </p:cNvPr>
          <p:cNvSpPr>
            <a:spLocks noGrp="1"/>
          </p:cNvSpPr>
          <p:nvPr>
            <p:ph type="body" sz="quarter" idx="10" hasCustomPrompt="1"/>
          </p:nvPr>
        </p:nvSpPr>
        <p:spPr>
          <a:xfrm>
            <a:off x="902207" y="3946488"/>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DED67C1E-23E7-C80A-5573-7EB7E3118A6E}"/>
              </a:ext>
            </a:extLst>
          </p:cNvPr>
          <p:cNvSpPr>
            <a:spLocks noGrp="1"/>
          </p:cNvSpPr>
          <p:nvPr>
            <p:ph type="body" sz="quarter" idx="11" hasCustomPrompt="1"/>
          </p:nvPr>
        </p:nvSpPr>
        <p:spPr>
          <a:xfrm>
            <a:off x="902208" y="4680419"/>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2" name="Picture 1" descr="A person standing on a rock looking at mountains&#10;&#10;Description automatically generated">
            <a:extLst>
              <a:ext uri="{FF2B5EF4-FFF2-40B4-BE49-F238E27FC236}">
                <a16:creationId xmlns:a16="http://schemas.microsoft.com/office/drawing/2014/main" id="{D42E40F0-8F4C-A11E-B6FA-2F785EE63A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832" cy="3429000"/>
          </a:xfrm>
          <a:prstGeom prst="rect">
            <a:avLst/>
          </a:prstGeom>
        </p:spPr>
      </p:pic>
      <p:pic>
        <p:nvPicPr>
          <p:cNvPr id="3" name="Picture 2">
            <a:extLst>
              <a:ext uri="{FF2B5EF4-FFF2-40B4-BE49-F238E27FC236}">
                <a16:creationId xmlns:a16="http://schemas.microsoft.com/office/drawing/2014/main" id="{CA58101A-F188-8A43-6E33-91AF84E9E0B6}"/>
              </a:ext>
            </a:extLst>
          </p:cNvPr>
          <p:cNvPicPr>
            <a:picLocks noChangeAspect="1"/>
          </p:cNvPicPr>
          <p:nvPr userDrawn="1"/>
        </p:nvPicPr>
        <p:blipFill>
          <a:blip r:embed="rId3"/>
          <a:stretch>
            <a:fillRect/>
          </a:stretch>
        </p:blipFill>
        <p:spPr>
          <a:xfrm>
            <a:off x="238159" y="6442694"/>
            <a:ext cx="1645035" cy="237744"/>
          </a:xfrm>
          <a:prstGeom prst="rect">
            <a:avLst/>
          </a:prstGeom>
        </p:spPr>
      </p:pic>
    </p:spTree>
    <p:extLst>
      <p:ext uri="{BB962C8B-B14F-4D97-AF65-F5344CB8AC3E}">
        <p14:creationId xmlns:p14="http://schemas.microsoft.com/office/powerpoint/2010/main" val="4204472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dscape Layout 3">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D49CF72-B81E-C4FB-8DA6-1B2A1BAFFFDD}"/>
              </a:ext>
            </a:extLst>
          </p:cNvPr>
          <p:cNvSpPr>
            <a:spLocks noGrp="1"/>
          </p:cNvSpPr>
          <p:nvPr>
            <p:ph type="body" sz="quarter" idx="10" hasCustomPrompt="1"/>
          </p:nvPr>
        </p:nvSpPr>
        <p:spPr>
          <a:xfrm>
            <a:off x="902207" y="3946488"/>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DED67C1E-23E7-C80A-5573-7EB7E3118A6E}"/>
              </a:ext>
            </a:extLst>
          </p:cNvPr>
          <p:cNvSpPr>
            <a:spLocks noGrp="1"/>
          </p:cNvSpPr>
          <p:nvPr>
            <p:ph type="body" sz="quarter" idx="11" hasCustomPrompt="1"/>
          </p:nvPr>
        </p:nvSpPr>
        <p:spPr>
          <a:xfrm>
            <a:off x="902208" y="4680419"/>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3" name="Picture 2">
            <a:extLst>
              <a:ext uri="{FF2B5EF4-FFF2-40B4-BE49-F238E27FC236}">
                <a16:creationId xmlns:a16="http://schemas.microsoft.com/office/drawing/2014/main" id="{FD9D83F0-4AD1-43CF-E2C5-2B4A627C51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6"/>
          <a:stretch/>
        </p:blipFill>
        <p:spPr>
          <a:xfrm>
            <a:off x="0" y="0"/>
            <a:ext cx="12198832" cy="3429000"/>
          </a:xfrm>
          <a:prstGeom prst="rect">
            <a:avLst/>
          </a:prstGeom>
        </p:spPr>
      </p:pic>
      <p:pic>
        <p:nvPicPr>
          <p:cNvPr id="4" name="Picture 3">
            <a:extLst>
              <a:ext uri="{FF2B5EF4-FFF2-40B4-BE49-F238E27FC236}">
                <a16:creationId xmlns:a16="http://schemas.microsoft.com/office/drawing/2014/main" id="{F04AA364-B638-3AAC-5883-7CD86E6423D7}"/>
              </a:ext>
            </a:extLst>
          </p:cNvPr>
          <p:cNvPicPr>
            <a:picLocks noChangeAspect="1"/>
          </p:cNvPicPr>
          <p:nvPr userDrawn="1"/>
        </p:nvPicPr>
        <p:blipFill>
          <a:blip r:embed="rId3"/>
          <a:stretch>
            <a:fillRect/>
          </a:stretch>
        </p:blipFill>
        <p:spPr>
          <a:xfrm>
            <a:off x="238159" y="6442694"/>
            <a:ext cx="1645035" cy="237744"/>
          </a:xfrm>
          <a:prstGeom prst="rect">
            <a:avLst/>
          </a:prstGeom>
        </p:spPr>
      </p:pic>
    </p:spTree>
    <p:extLst>
      <p:ext uri="{BB962C8B-B14F-4D97-AF65-F5344CB8AC3E}">
        <p14:creationId xmlns:p14="http://schemas.microsoft.com/office/powerpoint/2010/main" val="522361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ndscape Layout 4">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D49CF72-B81E-C4FB-8DA6-1B2A1BAFFFDD}"/>
              </a:ext>
            </a:extLst>
          </p:cNvPr>
          <p:cNvSpPr>
            <a:spLocks noGrp="1"/>
          </p:cNvSpPr>
          <p:nvPr>
            <p:ph type="body" sz="quarter" idx="10" hasCustomPrompt="1"/>
          </p:nvPr>
        </p:nvSpPr>
        <p:spPr>
          <a:xfrm>
            <a:off x="902207" y="3946488"/>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15" name="Text Placeholder 14">
            <a:extLst>
              <a:ext uri="{FF2B5EF4-FFF2-40B4-BE49-F238E27FC236}">
                <a16:creationId xmlns:a16="http://schemas.microsoft.com/office/drawing/2014/main" id="{DED67C1E-23E7-C80A-5573-7EB7E3118A6E}"/>
              </a:ext>
            </a:extLst>
          </p:cNvPr>
          <p:cNvSpPr>
            <a:spLocks noGrp="1"/>
          </p:cNvSpPr>
          <p:nvPr>
            <p:ph type="body" sz="quarter" idx="11" hasCustomPrompt="1"/>
          </p:nvPr>
        </p:nvSpPr>
        <p:spPr>
          <a:xfrm>
            <a:off x="902208" y="4680419"/>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2" name="Picture 1">
            <a:extLst>
              <a:ext uri="{FF2B5EF4-FFF2-40B4-BE49-F238E27FC236}">
                <a16:creationId xmlns:a16="http://schemas.microsoft.com/office/drawing/2014/main" id="{4FCE3EC5-1FA7-72A2-E08E-779D00F09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832" cy="3429000"/>
          </a:xfrm>
          <a:prstGeom prst="rect">
            <a:avLst/>
          </a:prstGeom>
        </p:spPr>
      </p:pic>
      <p:pic>
        <p:nvPicPr>
          <p:cNvPr id="4" name="Picture 3">
            <a:extLst>
              <a:ext uri="{FF2B5EF4-FFF2-40B4-BE49-F238E27FC236}">
                <a16:creationId xmlns:a16="http://schemas.microsoft.com/office/drawing/2014/main" id="{F0F0E571-A115-F7F2-A844-AE084BA28103}"/>
              </a:ext>
            </a:extLst>
          </p:cNvPr>
          <p:cNvPicPr>
            <a:picLocks noChangeAspect="1"/>
          </p:cNvPicPr>
          <p:nvPr userDrawn="1"/>
        </p:nvPicPr>
        <p:blipFill>
          <a:blip r:embed="rId3"/>
          <a:stretch>
            <a:fillRect/>
          </a:stretch>
        </p:blipFill>
        <p:spPr>
          <a:xfrm>
            <a:off x="238159" y="6442694"/>
            <a:ext cx="1645035" cy="237744"/>
          </a:xfrm>
          <a:prstGeom prst="rect">
            <a:avLst/>
          </a:prstGeom>
        </p:spPr>
      </p:pic>
    </p:spTree>
    <p:extLst>
      <p:ext uri="{BB962C8B-B14F-4D97-AF65-F5344CB8AC3E}">
        <p14:creationId xmlns:p14="http://schemas.microsoft.com/office/powerpoint/2010/main" val="196368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67DB59-6129-55B0-9542-3805D0A73B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013588"/>
          </a:xfrm>
          <a:prstGeom prst="rect">
            <a:avLst/>
          </a:prstGeom>
        </p:spPr>
      </p:pic>
      <p:sp>
        <p:nvSpPr>
          <p:cNvPr id="8" name="Rectangle 7">
            <a:extLst>
              <a:ext uri="{FF2B5EF4-FFF2-40B4-BE49-F238E27FC236}">
                <a16:creationId xmlns:a16="http://schemas.microsoft.com/office/drawing/2014/main" id="{F14599B9-9C20-5793-141E-27116729725F}"/>
              </a:ext>
            </a:extLst>
          </p:cNvPr>
          <p:cNvSpPr/>
          <p:nvPr userDrawn="1"/>
        </p:nvSpPr>
        <p:spPr>
          <a:xfrm>
            <a:off x="0" y="5671595"/>
            <a:ext cx="12191999" cy="1186404"/>
          </a:xfrm>
          <a:prstGeom prst="rect">
            <a:avLst/>
          </a:prstGeom>
          <a:solidFill>
            <a:srgbClr val="0080BB"/>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a:extLst>
              <a:ext uri="{FF2B5EF4-FFF2-40B4-BE49-F238E27FC236}">
                <a16:creationId xmlns:a16="http://schemas.microsoft.com/office/drawing/2014/main" id="{1DE88D58-FF3F-C3B6-C42E-5A2BDA7EDC61}"/>
              </a:ext>
            </a:extLst>
          </p:cNvPr>
          <p:cNvSpPr>
            <a:spLocks noGrp="1"/>
          </p:cNvSpPr>
          <p:nvPr>
            <p:ph sz="quarter" idx="10" hasCustomPrompt="1"/>
          </p:nvPr>
        </p:nvSpPr>
        <p:spPr>
          <a:xfrm>
            <a:off x="2600077" y="3975651"/>
            <a:ext cx="9228278" cy="1336165"/>
          </a:xfrm>
          <a:prstGeom prst="rect">
            <a:avLst/>
          </a:prstGeom>
        </p:spPr>
        <p:txBody>
          <a:bodyPr>
            <a:normAutofit/>
          </a:bodyPr>
          <a:lstStyle>
            <a:lvl1pPr marL="0" indent="0" algn="r">
              <a:buNone/>
              <a:defRPr lang="en-US" sz="4400" b="1" kern="1200" dirty="0" smtClean="0">
                <a:solidFill>
                  <a:schemeClr val="bg1"/>
                </a:solidFill>
                <a:effectLst>
                  <a:outerShdw blurRad="158903" dist="50800" dir="3000000" algn="tl" rotWithShape="0">
                    <a:prstClr val="black">
                      <a:alpha val="67007"/>
                    </a:prstClr>
                  </a:outerShdw>
                </a:effectLst>
                <a:latin typeface="PT Sans" panose="020B0503020203020204" pitchFamily="34" charset="77"/>
                <a:ea typeface="+mn-ea"/>
                <a:cs typeface="+mn-cs"/>
              </a:defRPr>
            </a:lvl1pPr>
          </a:lstStyle>
          <a:p>
            <a:pPr lvl="0"/>
            <a:r>
              <a:rPr lang="en-US" dirty="0"/>
              <a:t>Default Heading: Replace Your Header Here</a:t>
            </a:r>
          </a:p>
        </p:txBody>
      </p:sp>
      <p:pic>
        <p:nvPicPr>
          <p:cNvPr id="4" name="Picture 3">
            <a:extLst>
              <a:ext uri="{FF2B5EF4-FFF2-40B4-BE49-F238E27FC236}">
                <a16:creationId xmlns:a16="http://schemas.microsoft.com/office/drawing/2014/main" id="{C3F45339-2D93-2E4D-E97B-B1E1E1A64BEA}"/>
              </a:ext>
            </a:extLst>
          </p:cNvPr>
          <p:cNvPicPr>
            <a:picLocks noChangeAspect="1"/>
          </p:cNvPicPr>
          <p:nvPr userDrawn="1"/>
        </p:nvPicPr>
        <p:blipFill>
          <a:blip r:embed="rId3"/>
          <a:stretch>
            <a:fillRect/>
          </a:stretch>
        </p:blipFill>
        <p:spPr>
          <a:xfrm>
            <a:off x="1534532" y="5909811"/>
            <a:ext cx="4561468" cy="659233"/>
          </a:xfrm>
          <a:prstGeom prst="rect">
            <a:avLst/>
          </a:prstGeom>
        </p:spPr>
      </p:pic>
    </p:spTree>
    <p:extLst>
      <p:ext uri="{BB962C8B-B14F-4D97-AF65-F5344CB8AC3E}">
        <p14:creationId xmlns:p14="http://schemas.microsoft.com/office/powerpoint/2010/main" val="577894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rter Layout 1">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387F7BD-CB4B-87B0-00A1-9F3F3CFF285F}"/>
              </a:ext>
            </a:extLst>
          </p:cNvPr>
          <p:cNvSpPr>
            <a:spLocks noGrp="1"/>
          </p:cNvSpPr>
          <p:nvPr>
            <p:ph type="body" sz="quarter" idx="10" hasCustomPrompt="1"/>
          </p:nvPr>
        </p:nvSpPr>
        <p:spPr>
          <a:xfrm>
            <a:off x="1363503" y="2507302"/>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pic>
        <p:nvPicPr>
          <p:cNvPr id="8" name="Picture 7">
            <a:extLst>
              <a:ext uri="{FF2B5EF4-FFF2-40B4-BE49-F238E27FC236}">
                <a16:creationId xmlns:a16="http://schemas.microsoft.com/office/drawing/2014/main" id="{1EBFC406-9F2E-D05F-DBE9-CCC6F950CB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3"/>
          <a:stretch/>
        </p:blipFill>
        <p:spPr>
          <a:xfrm>
            <a:off x="-22337" y="495"/>
            <a:ext cx="12236673" cy="1907177"/>
          </a:xfrm>
          <a:prstGeom prst="rect">
            <a:avLst/>
          </a:prstGeom>
        </p:spPr>
      </p:pic>
      <p:sp>
        <p:nvSpPr>
          <p:cNvPr id="11" name="Text Placeholder 14">
            <a:extLst>
              <a:ext uri="{FF2B5EF4-FFF2-40B4-BE49-F238E27FC236}">
                <a16:creationId xmlns:a16="http://schemas.microsoft.com/office/drawing/2014/main" id="{2D7C3948-D821-0585-F783-A0705E74926A}"/>
              </a:ext>
            </a:extLst>
          </p:cNvPr>
          <p:cNvSpPr>
            <a:spLocks noGrp="1"/>
          </p:cNvSpPr>
          <p:nvPr>
            <p:ph type="body" sz="quarter" idx="11" hasCustomPrompt="1"/>
          </p:nvPr>
        </p:nvSpPr>
        <p:spPr>
          <a:xfrm>
            <a:off x="1363504" y="3241233"/>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3" name="Picture 2">
            <a:extLst>
              <a:ext uri="{FF2B5EF4-FFF2-40B4-BE49-F238E27FC236}">
                <a16:creationId xmlns:a16="http://schemas.microsoft.com/office/drawing/2014/main" id="{00085D6A-B446-C28E-7093-902DE1417704}"/>
              </a:ext>
            </a:extLst>
          </p:cNvPr>
          <p:cNvPicPr>
            <a:picLocks noChangeAspect="1"/>
          </p:cNvPicPr>
          <p:nvPr userDrawn="1"/>
        </p:nvPicPr>
        <p:blipFill>
          <a:blip r:embed="rId3"/>
          <a:stretch>
            <a:fillRect/>
          </a:stretch>
        </p:blipFill>
        <p:spPr>
          <a:xfrm>
            <a:off x="238159" y="6442694"/>
            <a:ext cx="1645035" cy="237744"/>
          </a:xfrm>
          <a:prstGeom prst="rect">
            <a:avLst/>
          </a:prstGeom>
        </p:spPr>
      </p:pic>
    </p:spTree>
    <p:extLst>
      <p:ext uri="{BB962C8B-B14F-4D97-AF65-F5344CB8AC3E}">
        <p14:creationId xmlns:p14="http://schemas.microsoft.com/office/powerpoint/2010/main" val="3888320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arter Layou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4206D6-2C55-C3C3-15A6-EE7AE9BE31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337" y="495"/>
            <a:ext cx="12236673" cy="1907177"/>
          </a:xfrm>
          <a:prstGeom prst="rect">
            <a:avLst/>
          </a:prstGeom>
        </p:spPr>
      </p:pic>
      <p:sp>
        <p:nvSpPr>
          <p:cNvPr id="3" name="Text Placeholder 13">
            <a:extLst>
              <a:ext uri="{FF2B5EF4-FFF2-40B4-BE49-F238E27FC236}">
                <a16:creationId xmlns:a16="http://schemas.microsoft.com/office/drawing/2014/main" id="{B0CDCA4C-8C49-9AAF-90B3-158695F54F85}"/>
              </a:ext>
            </a:extLst>
          </p:cNvPr>
          <p:cNvSpPr>
            <a:spLocks noGrp="1"/>
          </p:cNvSpPr>
          <p:nvPr>
            <p:ph type="body" sz="quarter" idx="10" hasCustomPrompt="1"/>
          </p:nvPr>
        </p:nvSpPr>
        <p:spPr>
          <a:xfrm>
            <a:off x="1363503" y="2507302"/>
            <a:ext cx="10237569" cy="585787"/>
          </a:xfrm>
          <a:prstGeom prst="rect">
            <a:avLst/>
          </a:prstGeom>
        </p:spPr>
        <p:txBody>
          <a:bodyPr/>
          <a:lstStyle>
            <a:lvl1pPr marL="0" indent="0">
              <a:buNone/>
              <a:defRPr lang="en-US" sz="3200" b="1" kern="1200" dirty="0">
                <a:solidFill>
                  <a:schemeClr val="tx1"/>
                </a:solidFill>
                <a:latin typeface="PT Sans" panose="020B0503020203020204" pitchFamily="34" charset="77"/>
                <a:ea typeface="+mn-ea"/>
                <a:cs typeface="+mn-cs"/>
              </a:defRPr>
            </a:lvl1pPr>
          </a:lstStyle>
          <a:p>
            <a:pPr lvl="0"/>
            <a:r>
              <a:rPr lang="en-US" dirty="0"/>
              <a:t>Heading</a:t>
            </a:r>
          </a:p>
        </p:txBody>
      </p:sp>
      <p:sp>
        <p:nvSpPr>
          <p:cNvPr id="4" name="Text Placeholder 14">
            <a:extLst>
              <a:ext uri="{FF2B5EF4-FFF2-40B4-BE49-F238E27FC236}">
                <a16:creationId xmlns:a16="http://schemas.microsoft.com/office/drawing/2014/main" id="{0A6021BD-5962-0DC4-5B57-28E2022E6607}"/>
              </a:ext>
            </a:extLst>
          </p:cNvPr>
          <p:cNvSpPr>
            <a:spLocks noGrp="1"/>
          </p:cNvSpPr>
          <p:nvPr>
            <p:ph type="body" sz="quarter" idx="11" hasCustomPrompt="1"/>
          </p:nvPr>
        </p:nvSpPr>
        <p:spPr>
          <a:xfrm>
            <a:off x="1363504" y="3241233"/>
            <a:ext cx="10237568" cy="885371"/>
          </a:xfrm>
          <a:prstGeom prst="rect">
            <a:avLst/>
          </a:prstGeom>
          <a:noFill/>
        </p:spPr>
        <p:txBody>
          <a:bodyPr wrap="square" rtlCol="0">
            <a:spAutoFit/>
          </a:bodyPr>
          <a:lstStyle>
            <a:lvl1pPr marL="0" indent="0">
              <a:buNone/>
              <a:defRPr lang="en-US" sz="1600" dirty="0" smtClean="0">
                <a:latin typeface="PT Sans" panose="020B0503020203020204" pitchFamily="34" charset="77"/>
              </a:defRPr>
            </a:lvl1pPr>
            <a:lvl2pPr>
              <a:defRPr lang="en-US" sz="1800" dirty="0" smtClean="0"/>
            </a:lvl2pPr>
            <a:lvl3pPr>
              <a:defRPr lang="en-US" sz="1800" dirty="0" smtClean="0"/>
            </a:lvl3pPr>
            <a:lvl4pPr>
              <a:defRPr lang="en-US" dirty="0" smtClean="0"/>
            </a:lvl4pPr>
            <a:lvl5pPr>
              <a:defRPr lang="en-US" dirty="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PT Sans" panose="020B0503020203020204" pitchFamily="34" charset="77"/>
              </a:rPr>
              <a:t>Lorem ipsum dolor sit amet, consectetur adipiscing elit. Vestibulum vel pulvinar augue. Sed nec lectus massa. Lorem ipsum dolor sit amet, consectetur adipiscing elit. Nunc tincidunt.</a:t>
            </a:r>
          </a:p>
          <a:p>
            <a:pPr marL="0" lvl="0"/>
            <a:endParaRPr lang="en-US" dirty="0"/>
          </a:p>
        </p:txBody>
      </p:sp>
      <p:pic>
        <p:nvPicPr>
          <p:cNvPr id="6" name="Picture 5">
            <a:extLst>
              <a:ext uri="{FF2B5EF4-FFF2-40B4-BE49-F238E27FC236}">
                <a16:creationId xmlns:a16="http://schemas.microsoft.com/office/drawing/2014/main" id="{9FEE96D4-54EF-C924-AF2C-7FE568526F88}"/>
              </a:ext>
            </a:extLst>
          </p:cNvPr>
          <p:cNvPicPr>
            <a:picLocks noChangeAspect="1"/>
          </p:cNvPicPr>
          <p:nvPr userDrawn="1"/>
        </p:nvPicPr>
        <p:blipFill>
          <a:blip r:embed="rId3"/>
          <a:stretch>
            <a:fillRect/>
          </a:stretch>
        </p:blipFill>
        <p:spPr>
          <a:xfrm>
            <a:off x="238159" y="6442694"/>
            <a:ext cx="1645035" cy="237744"/>
          </a:xfrm>
          <a:prstGeom prst="rect">
            <a:avLst/>
          </a:prstGeom>
        </p:spPr>
      </p:pic>
    </p:spTree>
    <p:extLst>
      <p:ext uri="{BB962C8B-B14F-4D97-AF65-F5344CB8AC3E}">
        <p14:creationId xmlns:p14="http://schemas.microsoft.com/office/powerpoint/2010/main" val="223969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FB3F1F80-55B1-B203-E882-FB4B5EC22063}"/>
              </a:ext>
            </a:extLst>
          </p:cNvPr>
          <p:cNvSpPr>
            <a:spLocks noGrp="1"/>
          </p:cNvSpPr>
          <p:nvPr>
            <p:ph type="body" sz="quarter" idx="11" hasCustomPrompt="1"/>
          </p:nvPr>
        </p:nvSpPr>
        <p:spPr>
          <a:xfrm>
            <a:off x="935036" y="218120"/>
            <a:ext cx="10320545" cy="585787"/>
          </a:xfrm>
          <a:prstGeom prst="rect">
            <a:avLst/>
          </a:prstGeom>
        </p:spPr>
        <p:txBody>
          <a:bodyPr/>
          <a:lstStyle>
            <a:lvl1pPr marL="0" indent="0" algn="ctr">
              <a:buNone/>
              <a:defRPr lang="en-US" sz="3200" b="1" kern="1200" dirty="0">
                <a:solidFill>
                  <a:srgbClr val="F98D29"/>
                </a:solidFill>
                <a:latin typeface="PT Sans" panose="020B0503020203020204" pitchFamily="34" charset="77"/>
                <a:ea typeface="+mn-ea"/>
                <a:cs typeface="+mn-cs"/>
              </a:defRPr>
            </a:lvl1pPr>
          </a:lstStyle>
          <a:p>
            <a:pPr lvl="0"/>
            <a:r>
              <a:rPr lang="en-US" dirty="0"/>
              <a:t>Heading</a:t>
            </a:r>
          </a:p>
        </p:txBody>
      </p:sp>
      <p:sp>
        <p:nvSpPr>
          <p:cNvPr id="14" name="Picture Placeholder 13">
            <a:extLst>
              <a:ext uri="{FF2B5EF4-FFF2-40B4-BE49-F238E27FC236}">
                <a16:creationId xmlns:a16="http://schemas.microsoft.com/office/drawing/2014/main" id="{6FEC5DEE-E585-541D-12D9-DCB195C89E46}"/>
              </a:ext>
            </a:extLst>
          </p:cNvPr>
          <p:cNvSpPr>
            <a:spLocks noGrp="1"/>
          </p:cNvSpPr>
          <p:nvPr>
            <p:ph type="pic" sz="quarter" idx="10" hasCustomPrompt="1"/>
          </p:nvPr>
        </p:nvSpPr>
        <p:spPr>
          <a:xfrm>
            <a:off x="935037" y="893762"/>
            <a:ext cx="10320545" cy="5524399"/>
          </a:xfrm>
          <a:prstGeom prst="rect">
            <a:avLst/>
          </a:prstGeom>
        </p:spPr>
        <p:txBody>
          <a:bodyPr/>
          <a:lstStyle>
            <a:lvl1pPr marL="0" indent="0">
              <a:buNone/>
              <a:defRPr/>
            </a:lvl1pPr>
          </a:lstStyle>
          <a:p>
            <a:r>
              <a:rPr lang="en-US" dirty="0"/>
              <a:t>Your Graph Here</a:t>
            </a:r>
          </a:p>
        </p:txBody>
      </p:sp>
      <p:pic>
        <p:nvPicPr>
          <p:cNvPr id="3" name="Picture 2">
            <a:extLst>
              <a:ext uri="{FF2B5EF4-FFF2-40B4-BE49-F238E27FC236}">
                <a16:creationId xmlns:a16="http://schemas.microsoft.com/office/drawing/2014/main" id="{D1A530A8-DCC6-9E38-F035-CD90DC0B9616}"/>
              </a:ext>
            </a:extLst>
          </p:cNvPr>
          <p:cNvPicPr>
            <a:picLocks noChangeAspect="1"/>
          </p:cNvPicPr>
          <p:nvPr userDrawn="1"/>
        </p:nvPicPr>
        <p:blipFill>
          <a:blip r:embed="rId2"/>
          <a:stretch>
            <a:fillRect/>
          </a:stretch>
        </p:blipFill>
        <p:spPr>
          <a:xfrm>
            <a:off x="238159" y="6442694"/>
            <a:ext cx="1645035" cy="237744"/>
          </a:xfrm>
          <a:prstGeom prst="rect">
            <a:avLst/>
          </a:prstGeom>
        </p:spPr>
      </p:pic>
    </p:spTree>
    <p:extLst>
      <p:ext uri="{BB962C8B-B14F-4D97-AF65-F5344CB8AC3E}">
        <p14:creationId xmlns:p14="http://schemas.microsoft.com/office/powerpoint/2010/main" val="1961758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17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9321F-A7A9-5E38-208F-C340B8D63D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1999" cy="6013588"/>
          </a:xfrm>
          <a:prstGeom prst="rect">
            <a:avLst/>
          </a:prstGeom>
        </p:spPr>
      </p:pic>
      <p:sp>
        <p:nvSpPr>
          <p:cNvPr id="8" name="Rectangle 7">
            <a:extLst>
              <a:ext uri="{FF2B5EF4-FFF2-40B4-BE49-F238E27FC236}">
                <a16:creationId xmlns:a16="http://schemas.microsoft.com/office/drawing/2014/main" id="{F14599B9-9C20-5793-141E-27116729725F}"/>
              </a:ext>
            </a:extLst>
          </p:cNvPr>
          <p:cNvSpPr/>
          <p:nvPr userDrawn="1"/>
        </p:nvSpPr>
        <p:spPr>
          <a:xfrm>
            <a:off x="0" y="5671595"/>
            <a:ext cx="12191999" cy="1186404"/>
          </a:xfrm>
          <a:prstGeom prst="rect">
            <a:avLst/>
          </a:prstGeom>
          <a:solidFill>
            <a:srgbClr val="0080BB"/>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a:extLst>
              <a:ext uri="{FF2B5EF4-FFF2-40B4-BE49-F238E27FC236}">
                <a16:creationId xmlns:a16="http://schemas.microsoft.com/office/drawing/2014/main" id="{1DE88D58-FF3F-C3B6-C42E-5A2BDA7EDC61}"/>
              </a:ext>
            </a:extLst>
          </p:cNvPr>
          <p:cNvSpPr>
            <a:spLocks noGrp="1"/>
          </p:cNvSpPr>
          <p:nvPr>
            <p:ph sz="quarter" idx="10" hasCustomPrompt="1"/>
          </p:nvPr>
        </p:nvSpPr>
        <p:spPr>
          <a:xfrm>
            <a:off x="2600077" y="3975651"/>
            <a:ext cx="9228278" cy="1336165"/>
          </a:xfrm>
          <a:prstGeom prst="rect">
            <a:avLst/>
          </a:prstGeom>
        </p:spPr>
        <p:txBody>
          <a:bodyPr>
            <a:normAutofit/>
          </a:bodyPr>
          <a:lstStyle>
            <a:lvl1pPr marL="0" indent="0" algn="r">
              <a:buNone/>
              <a:defRPr lang="en-US" sz="4400" b="1" kern="1200" dirty="0" smtClean="0">
                <a:solidFill>
                  <a:schemeClr val="bg1"/>
                </a:solidFill>
                <a:effectLst>
                  <a:outerShdw blurRad="158903" dist="50800" dir="3000000" algn="tl" rotWithShape="0">
                    <a:prstClr val="black">
                      <a:alpha val="67007"/>
                    </a:prstClr>
                  </a:outerShdw>
                </a:effectLst>
                <a:latin typeface="PT Sans" panose="020B0503020203020204" pitchFamily="34" charset="77"/>
                <a:ea typeface="+mn-ea"/>
                <a:cs typeface="+mn-cs"/>
              </a:defRPr>
            </a:lvl1pPr>
          </a:lstStyle>
          <a:p>
            <a:pPr lvl="0"/>
            <a:r>
              <a:rPr lang="en-US" dirty="0"/>
              <a:t>Default Heading: Replace Your Header Here</a:t>
            </a:r>
          </a:p>
        </p:txBody>
      </p:sp>
      <p:pic>
        <p:nvPicPr>
          <p:cNvPr id="4" name="Picture 3">
            <a:extLst>
              <a:ext uri="{FF2B5EF4-FFF2-40B4-BE49-F238E27FC236}">
                <a16:creationId xmlns:a16="http://schemas.microsoft.com/office/drawing/2014/main" id="{36524E2C-259D-F679-E01F-02C16A98EABA}"/>
              </a:ext>
            </a:extLst>
          </p:cNvPr>
          <p:cNvPicPr>
            <a:picLocks noChangeAspect="1"/>
          </p:cNvPicPr>
          <p:nvPr userDrawn="1"/>
        </p:nvPicPr>
        <p:blipFill>
          <a:blip r:embed="rId3"/>
          <a:stretch>
            <a:fillRect/>
          </a:stretch>
        </p:blipFill>
        <p:spPr>
          <a:xfrm>
            <a:off x="1534532" y="5909811"/>
            <a:ext cx="4561468" cy="659233"/>
          </a:xfrm>
          <a:prstGeom prst="rect">
            <a:avLst/>
          </a:prstGeom>
        </p:spPr>
      </p:pic>
    </p:spTree>
    <p:extLst>
      <p:ext uri="{BB962C8B-B14F-4D97-AF65-F5344CB8AC3E}">
        <p14:creationId xmlns:p14="http://schemas.microsoft.com/office/powerpoint/2010/main" val="912779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AD6E1-BD7D-386D-E0C7-49E62774E1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1999" cy="6498220"/>
          </a:xfrm>
          <a:prstGeom prst="rect">
            <a:avLst/>
          </a:prstGeom>
        </p:spPr>
      </p:pic>
      <p:sp>
        <p:nvSpPr>
          <p:cNvPr id="8" name="Rectangle 7">
            <a:extLst>
              <a:ext uri="{FF2B5EF4-FFF2-40B4-BE49-F238E27FC236}">
                <a16:creationId xmlns:a16="http://schemas.microsoft.com/office/drawing/2014/main" id="{F14599B9-9C20-5793-141E-27116729725F}"/>
              </a:ext>
            </a:extLst>
          </p:cNvPr>
          <p:cNvSpPr/>
          <p:nvPr userDrawn="1"/>
        </p:nvSpPr>
        <p:spPr>
          <a:xfrm>
            <a:off x="0" y="5671595"/>
            <a:ext cx="12191999" cy="1186404"/>
          </a:xfrm>
          <a:prstGeom prst="rect">
            <a:avLst/>
          </a:prstGeom>
          <a:solidFill>
            <a:srgbClr val="0080BB"/>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a:extLst>
              <a:ext uri="{FF2B5EF4-FFF2-40B4-BE49-F238E27FC236}">
                <a16:creationId xmlns:a16="http://schemas.microsoft.com/office/drawing/2014/main" id="{1DE88D58-FF3F-C3B6-C42E-5A2BDA7EDC61}"/>
              </a:ext>
            </a:extLst>
          </p:cNvPr>
          <p:cNvSpPr>
            <a:spLocks noGrp="1"/>
          </p:cNvSpPr>
          <p:nvPr>
            <p:ph sz="quarter" idx="10" hasCustomPrompt="1"/>
          </p:nvPr>
        </p:nvSpPr>
        <p:spPr>
          <a:xfrm>
            <a:off x="531458" y="3975651"/>
            <a:ext cx="9228278" cy="1336165"/>
          </a:xfrm>
          <a:prstGeom prst="rect">
            <a:avLst/>
          </a:prstGeom>
        </p:spPr>
        <p:txBody>
          <a:bodyPr>
            <a:normAutofit/>
          </a:bodyPr>
          <a:lstStyle>
            <a:lvl1pPr marL="0" indent="0" algn="l">
              <a:buNone/>
              <a:defRPr lang="en-US" sz="4400" b="1" kern="1200" dirty="0" smtClean="0">
                <a:solidFill>
                  <a:schemeClr val="bg1"/>
                </a:solidFill>
                <a:effectLst>
                  <a:outerShdw blurRad="158903" dist="50800" dir="3000000" algn="tl" rotWithShape="0">
                    <a:prstClr val="black">
                      <a:alpha val="67007"/>
                    </a:prstClr>
                  </a:outerShdw>
                </a:effectLst>
                <a:latin typeface="PT Sans" panose="020B0503020203020204" pitchFamily="34" charset="77"/>
                <a:ea typeface="+mn-ea"/>
                <a:cs typeface="+mn-cs"/>
              </a:defRPr>
            </a:lvl1pPr>
          </a:lstStyle>
          <a:p>
            <a:pPr lvl="0"/>
            <a:r>
              <a:rPr lang="en-US" dirty="0"/>
              <a:t>Default Heading: Replace Your Header Here</a:t>
            </a:r>
          </a:p>
        </p:txBody>
      </p:sp>
      <p:pic>
        <p:nvPicPr>
          <p:cNvPr id="4" name="Picture 3">
            <a:extLst>
              <a:ext uri="{FF2B5EF4-FFF2-40B4-BE49-F238E27FC236}">
                <a16:creationId xmlns:a16="http://schemas.microsoft.com/office/drawing/2014/main" id="{801B1E2E-8C7C-FD26-E93A-52C6CD120697}"/>
              </a:ext>
            </a:extLst>
          </p:cNvPr>
          <p:cNvPicPr>
            <a:picLocks noChangeAspect="1"/>
          </p:cNvPicPr>
          <p:nvPr userDrawn="1"/>
        </p:nvPicPr>
        <p:blipFill>
          <a:blip r:embed="rId3"/>
          <a:stretch>
            <a:fillRect/>
          </a:stretch>
        </p:blipFill>
        <p:spPr>
          <a:xfrm>
            <a:off x="1534532" y="5909811"/>
            <a:ext cx="4561468" cy="659233"/>
          </a:xfrm>
          <a:prstGeom prst="rect">
            <a:avLst/>
          </a:prstGeom>
        </p:spPr>
      </p:pic>
    </p:spTree>
    <p:extLst>
      <p:ext uri="{BB962C8B-B14F-4D97-AF65-F5344CB8AC3E}">
        <p14:creationId xmlns:p14="http://schemas.microsoft.com/office/powerpoint/2010/main" val="2773532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lan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D91F9A-FBD1-CECB-95B6-9D5EB910A3B9}"/>
              </a:ext>
            </a:extLst>
          </p:cNvPr>
          <p:cNvSpPr/>
          <p:nvPr userDrawn="1"/>
        </p:nvSpPr>
        <p:spPr>
          <a:xfrm>
            <a:off x="0" y="0"/>
            <a:ext cx="6096000" cy="6858000"/>
          </a:xfrm>
          <a:prstGeom prst="rect">
            <a:avLst/>
          </a:prstGeom>
          <a:solidFill>
            <a:srgbClr val="0080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DD29D74A-8ACB-3A7F-0B7A-18D6809BEB61}"/>
              </a:ext>
            </a:extLst>
          </p:cNvPr>
          <p:cNvSpPr>
            <a:spLocks noGrp="1"/>
          </p:cNvSpPr>
          <p:nvPr>
            <p:ph type="body" sz="quarter" idx="10" hasCustomPrompt="1"/>
          </p:nvPr>
        </p:nvSpPr>
        <p:spPr>
          <a:xfrm>
            <a:off x="974725" y="1005699"/>
            <a:ext cx="3859213"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Plan</a:t>
            </a:r>
          </a:p>
        </p:txBody>
      </p:sp>
      <p:sp>
        <p:nvSpPr>
          <p:cNvPr id="15" name="Text Placeholder 13">
            <a:extLst>
              <a:ext uri="{FF2B5EF4-FFF2-40B4-BE49-F238E27FC236}">
                <a16:creationId xmlns:a16="http://schemas.microsoft.com/office/drawing/2014/main" id="{B7841109-EBA4-9E28-187E-79CCD74090E2}"/>
              </a:ext>
            </a:extLst>
          </p:cNvPr>
          <p:cNvSpPr>
            <a:spLocks noGrp="1"/>
          </p:cNvSpPr>
          <p:nvPr>
            <p:ph type="body" sz="quarter" idx="11" hasCustomPrompt="1"/>
          </p:nvPr>
        </p:nvSpPr>
        <p:spPr>
          <a:xfrm>
            <a:off x="6842788" y="1005699"/>
            <a:ext cx="3859213" cy="585787"/>
          </a:xfrm>
          <a:prstGeom prst="rect">
            <a:avLst/>
          </a:prstGeom>
        </p:spPr>
        <p:txBody>
          <a:bodyPr/>
          <a:lstStyle>
            <a:lvl1pPr marL="0" indent="0">
              <a:buNone/>
              <a:defRPr lang="en-US" sz="3200" b="1" kern="1200" dirty="0">
                <a:solidFill>
                  <a:srgbClr val="0080BB"/>
                </a:solidFill>
                <a:latin typeface="PT Sans" panose="020B0503020203020204" pitchFamily="34" charset="77"/>
                <a:ea typeface="+mn-ea"/>
                <a:cs typeface="+mn-cs"/>
              </a:defRPr>
            </a:lvl1pPr>
          </a:lstStyle>
          <a:p>
            <a:pPr lvl="0"/>
            <a:r>
              <a:rPr lang="en-US" dirty="0"/>
              <a:t>Goals</a:t>
            </a:r>
          </a:p>
        </p:txBody>
      </p:sp>
      <p:sp>
        <p:nvSpPr>
          <p:cNvPr id="17" name="Text Placeholder 16">
            <a:extLst>
              <a:ext uri="{FF2B5EF4-FFF2-40B4-BE49-F238E27FC236}">
                <a16:creationId xmlns:a16="http://schemas.microsoft.com/office/drawing/2014/main" id="{F99E2CFE-0C23-2B76-73E0-62F3B4AD6CE9}"/>
              </a:ext>
            </a:extLst>
          </p:cNvPr>
          <p:cNvSpPr>
            <a:spLocks noGrp="1"/>
          </p:cNvSpPr>
          <p:nvPr>
            <p:ph type="body" sz="quarter" idx="12" hasCustomPrompt="1"/>
          </p:nvPr>
        </p:nvSpPr>
        <p:spPr>
          <a:xfrm>
            <a:off x="974725" y="1704975"/>
            <a:ext cx="4551363" cy="4433432"/>
          </a:xfrm>
          <a:prstGeom prst="rect">
            <a:avLst/>
          </a:prstGeom>
        </p:spPr>
        <p:txBody>
          <a:bodyPr/>
          <a:lstStyle>
            <a:lvl1pPr marL="0" indent="0">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pPr marL="342900" indent="-342900">
              <a:buAutoNum type="arabicParenR"/>
            </a:pPr>
            <a:r>
              <a:rPr lang="en-US" sz="1600" dirty="0">
                <a:solidFill>
                  <a:schemeClr val="bg1"/>
                </a:solidFill>
                <a:latin typeface="PT Sans" panose="020B0503020203020204" pitchFamily="34" charset="77"/>
              </a:rPr>
              <a:t>Your text here</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342900" indent="-342900">
              <a:buAutoNum type="arabicParenR"/>
            </a:pPr>
            <a:r>
              <a:rPr lang="en-US" sz="1600" dirty="0">
                <a:solidFill>
                  <a:schemeClr val="bg1"/>
                </a:solidFill>
                <a:latin typeface="PT Sans" panose="020B0503020203020204" pitchFamily="34" charset="77"/>
              </a:rPr>
              <a:t>Plan item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342900" indent="-342900">
              <a:buAutoNum type="arabicParenR"/>
            </a:pPr>
            <a:r>
              <a:rPr lang="en-US" sz="1600" dirty="0">
                <a:solidFill>
                  <a:schemeClr val="bg1"/>
                </a:solidFill>
                <a:latin typeface="PT Sans" panose="020B0503020203020204" pitchFamily="34" charset="77"/>
              </a:rPr>
              <a:t>Plan item 3</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3</a:t>
            </a:r>
          </a:p>
          <a:p>
            <a:pPr marL="342900" indent="-342900">
              <a:buAutoNum type="arabicParenR"/>
            </a:pPr>
            <a:r>
              <a:rPr lang="en-US" sz="1600" dirty="0">
                <a:solidFill>
                  <a:schemeClr val="bg1"/>
                </a:solidFill>
                <a:latin typeface="PT Sans" panose="020B0503020203020204" pitchFamily="34" charset="77"/>
              </a:rPr>
              <a:t>Plan item 4</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a:t>
            </a:r>
            <a:endParaRPr lang="en-US" dirty="0"/>
          </a:p>
        </p:txBody>
      </p:sp>
      <p:sp>
        <p:nvSpPr>
          <p:cNvPr id="24" name="Text Placeholder 23">
            <a:extLst>
              <a:ext uri="{FF2B5EF4-FFF2-40B4-BE49-F238E27FC236}">
                <a16:creationId xmlns:a16="http://schemas.microsoft.com/office/drawing/2014/main" id="{6EACDEF4-BBC0-5651-2A64-37256D593321}"/>
              </a:ext>
            </a:extLst>
          </p:cNvPr>
          <p:cNvSpPr>
            <a:spLocks noGrp="1"/>
          </p:cNvSpPr>
          <p:nvPr>
            <p:ph type="body" sz="quarter" idx="13" hasCustomPrompt="1"/>
          </p:nvPr>
        </p:nvSpPr>
        <p:spPr>
          <a:xfrm>
            <a:off x="6842125" y="1765300"/>
            <a:ext cx="4432300" cy="4349750"/>
          </a:xfrm>
          <a:prstGeom prst="rect">
            <a:avLst/>
          </a:prstGeom>
        </p:spPr>
        <p:txBody>
          <a:bodyPr/>
          <a:lstStyle>
            <a:lvl1pPr>
              <a:defRPr lang="en-US" sz="1600" smtClean="0">
                <a:solidFill>
                  <a:schemeClr val="tx1"/>
                </a:solidFill>
                <a:latin typeface="PT Sans" panose="020B0503020203020204" pitchFamily="34" charset="77"/>
              </a:defRPr>
            </a:lvl1pPr>
            <a:lvl2pPr>
              <a:defRPr lang="en-US" sz="1600" smtClean="0">
                <a:solidFill>
                  <a:schemeClr val="tx1"/>
                </a:solidFill>
                <a:latin typeface="PT Sans" panose="020B0503020203020204" pitchFamily="34" charset="77"/>
              </a:defRPr>
            </a:lvl2pPr>
            <a:lvl3pPr>
              <a:defRPr lang="en-US" sz="1600" smtClean="0">
                <a:solidFill>
                  <a:schemeClr val="tx1"/>
                </a:solidFill>
                <a:latin typeface="PT Sans" panose="020B0503020203020204" pitchFamily="34" charset="77"/>
              </a:defRPr>
            </a:lvl3pPr>
            <a:lvl4pPr>
              <a:defRPr lang="en-US" sz="1600" smtClean="0">
                <a:solidFill>
                  <a:schemeClr val="tx1"/>
                </a:solidFill>
                <a:latin typeface="PT Sans" panose="020B0503020203020204" pitchFamily="34" charset="77"/>
              </a:defRPr>
            </a:lvl4pPr>
            <a:lvl5pPr>
              <a:defRPr lang="en-US" sz="1600">
                <a:solidFill>
                  <a:schemeClr val="tx1"/>
                </a:solidFill>
                <a:latin typeface="PT Sans" panose="020B0503020203020204" pitchFamily="34" charset="77"/>
              </a:defRPr>
            </a:lvl5pPr>
          </a:lstStyle>
          <a:p>
            <a:pPr marL="342900" lvl="0" indent="-342900">
              <a:buAutoNum type="arabicParenR"/>
            </a:pPr>
            <a:r>
              <a:rPr lang="en-US" dirty="0"/>
              <a:t>Your text here</a:t>
            </a:r>
          </a:p>
          <a:p>
            <a:pPr marL="742950" lvl="1" indent="-285750"/>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853BBD2D-0BF3-FB16-B1AB-35E26EB27903}"/>
              </a:ext>
            </a:extLst>
          </p:cNvPr>
          <p:cNvPicPr>
            <a:picLocks noChangeAspect="1"/>
          </p:cNvPicPr>
          <p:nvPr userDrawn="1"/>
        </p:nvPicPr>
        <p:blipFill>
          <a:blip r:embed="rId2"/>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22284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lan -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D91F9A-FBD1-CECB-95B6-9D5EB910A3B9}"/>
              </a:ext>
            </a:extLst>
          </p:cNvPr>
          <p:cNvSpPr/>
          <p:nvPr userDrawn="1"/>
        </p:nvSpPr>
        <p:spPr>
          <a:xfrm>
            <a:off x="0" y="0"/>
            <a:ext cx="6096000" cy="6858000"/>
          </a:xfrm>
          <a:prstGeom prst="rect">
            <a:avLst/>
          </a:prstGeom>
          <a:solidFill>
            <a:srgbClr val="0F40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DD29D74A-8ACB-3A7F-0B7A-18D6809BEB61}"/>
              </a:ext>
            </a:extLst>
          </p:cNvPr>
          <p:cNvSpPr>
            <a:spLocks noGrp="1"/>
          </p:cNvSpPr>
          <p:nvPr>
            <p:ph type="body" sz="quarter" idx="10" hasCustomPrompt="1"/>
          </p:nvPr>
        </p:nvSpPr>
        <p:spPr>
          <a:xfrm>
            <a:off x="974725" y="1005699"/>
            <a:ext cx="3859213"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Plan</a:t>
            </a:r>
          </a:p>
        </p:txBody>
      </p:sp>
      <p:sp>
        <p:nvSpPr>
          <p:cNvPr id="15" name="Text Placeholder 13">
            <a:extLst>
              <a:ext uri="{FF2B5EF4-FFF2-40B4-BE49-F238E27FC236}">
                <a16:creationId xmlns:a16="http://schemas.microsoft.com/office/drawing/2014/main" id="{B7841109-EBA4-9E28-187E-79CCD74090E2}"/>
              </a:ext>
            </a:extLst>
          </p:cNvPr>
          <p:cNvSpPr>
            <a:spLocks noGrp="1"/>
          </p:cNvSpPr>
          <p:nvPr>
            <p:ph type="body" sz="quarter" idx="11" hasCustomPrompt="1"/>
          </p:nvPr>
        </p:nvSpPr>
        <p:spPr>
          <a:xfrm>
            <a:off x="6842788" y="1005699"/>
            <a:ext cx="3859213" cy="585787"/>
          </a:xfrm>
          <a:prstGeom prst="rect">
            <a:avLst/>
          </a:prstGeom>
        </p:spPr>
        <p:txBody>
          <a:bodyPr/>
          <a:lstStyle>
            <a:lvl1pPr marL="0" indent="0">
              <a:buNone/>
              <a:defRPr lang="en-US" sz="3200" b="1" kern="1200" dirty="0">
                <a:solidFill>
                  <a:srgbClr val="0F4068"/>
                </a:solidFill>
                <a:latin typeface="PT Sans" panose="020B0503020203020204" pitchFamily="34" charset="77"/>
                <a:ea typeface="+mn-ea"/>
                <a:cs typeface="+mn-cs"/>
              </a:defRPr>
            </a:lvl1pPr>
          </a:lstStyle>
          <a:p>
            <a:pPr lvl="0"/>
            <a:r>
              <a:rPr lang="en-US" dirty="0"/>
              <a:t>Goals</a:t>
            </a:r>
          </a:p>
        </p:txBody>
      </p:sp>
      <p:sp>
        <p:nvSpPr>
          <p:cNvPr id="17" name="Text Placeholder 16">
            <a:extLst>
              <a:ext uri="{FF2B5EF4-FFF2-40B4-BE49-F238E27FC236}">
                <a16:creationId xmlns:a16="http://schemas.microsoft.com/office/drawing/2014/main" id="{F99E2CFE-0C23-2B76-73E0-62F3B4AD6CE9}"/>
              </a:ext>
            </a:extLst>
          </p:cNvPr>
          <p:cNvSpPr>
            <a:spLocks noGrp="1"/>
          </p:cNvSpPr>
          <p:nvPr>
            <p:ph type="body" sz="quarter" idx="12" hasCustomPrompt="1"/>
          </p:nvPr>
        </p:nvSpPr>
        <p:spPr>
          <a:xfrm>
            <a:off x="974725" y="1704975"/>
            <a:ext cx="4551363" cy="4433432"/>
          </a:xfrm>
          <a:prstGeom prst="rect">
            <a:avLst/>
          </a:prstGeom>
        </p:spPr>
        <p:txBody>
          <a:bodyPr/>
          <a:lstStyle>
            <a:lvl1pPr marL="0" indent="0">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pPr marL="342900" indent="-342900">
              <a:buAutoNum type="arabicParenR"/>
            </a:pPr>
            <a:r>
              <a:rPr lang="en-US" sz="1600" dirty="0">
                <a:solidFill>
                  <a:schemeClr val="bg1"/>
                </a:solidFill>
                <a:latin typeface="PT Sans" panose="020B0503020203020204" pitchFamily="34" charset="77"/>
              </a:rPr>
              <a:t>Your text here</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342900" indent="-342900">
              <a:buAutoNum type="arabicParenR"/>
            </a:pPr>
            <a:r>
              <a:rPr lang="en-US" sz="1600" dirty="0">
                <a:solidFill>
                  <a:schemeClr val="bg1"/>
                </a:solidFill>
                <a:latin typeface="PT Sans" panose="020B0503020203020204" pitchFamily="34" charset="77"/>
              </a:rPr>
              <a:t>Plan item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342900" indent="-342900">
              <a:buAutoNum type="arabicParenR"/>
            </a:pPr>
            <a:r>
              <a:rPr lang="en-US" sz="1600" dirty="0">
                <a:solidFill>
                  <a:schemeClr val="bg1"/>
                </a:solidFill>
                <a:latin typeface="PT Sans" panose="020B0503020203020204" pitchFamily="34" charset="77"/>
              </a:rPr>
              <a:t>Plan item 3</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3</a:t>
            </a:r>
          </a:p>
          <a:p>
            <a:pPr marL="342900" indent="-342900">
              <a:buAutoNum type="arabicParenR"/>
            </a:pPr>
            <a:r>
              <a:rPr lang="en-US" sz="1600" dirty="0">
                <a:solidFill>
                  <a:schemeClr val="bg1"/>
                </a:solidFill>
                <a:latin typeface="PT Sans" panose="020B0503020203020204" pitchFamily="34" charset="77"/>
              </a:rPr>
              <a:t>Plan item 4</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a:t>
            </a:r>
            <a:endParaRPr lang="en-US" dirty="0"/>
          </a:p>
        </p:txBody>
      </p:sp>
      <p:sp>
        <p:nvSpPr>
          <p:cNvPr id="24" name="Text Placeholder 23">
            <a:extLst>
              <a:ext uri="{FF2B5EF4-FFF2-40B4-BE49-F238E27FC236}">
                <a16:creationId xmlns:a16="http://schemas.microsoft.com/office/drawing/2014/main" id="{6EACDEF4-BBC0-5651-2A64-37256D593321}"/>
              </a:ext>
            </a:extLst>
          </p:cNvPr>
          <p:cNvSpPr>
            <a:spLocks noGrp="1"/>
          </p:cNvSpPr>
          <p:nvPr>
            <p:ph type="body" sz="quarter" idx="13" hasCustomPrompt="1"/>
          </p:nvPr>
        </p:nvSpPr>
        <p:spPr>
          <a:xfrm>
            <a:off x="6842125" y="1765300"/>
            <a:ext cx="4432300" cy="4349750"/>
          </a:xfrm>
          <a:prstGeom prst="rect">
            <a:avLst/>
          </a:prstGeom>
        </p:spPr>
        <p:txBody>
          <a:bodyPr/>
          <a:lstStyle>
            <a:lvl1pPr>
              <a:defRPr lang="en-US" sz="1600" smtClean="0">
                <a:solidFill>
                  <a:schemeClr val="tx1"/>
                </a:solidFill>
                <a:latin typeface="PT Sans" panose="020B0503020203020204" pitchFamily="34" charset="77"/>
              </a:defRPr>
            </a:lvl1pPr>
            <a:lvl2pPr>
              <a:defRPr lang="en-US" sz="1600" smtClean="0">
                <a:solidFill>
                  <a:schemeClr val="tx1"/>
                </a:solidFill>
                <a:latin typeface="PT Sans" panose="020B0503020203020204" pitchFamily="34" charset="77"/>
              </a:defRPr>
            </a:lvl2pPr>
            <a:lvl3pPr>
              <a:defRPr lang="en-US" sz="1600" smtClean="0">
                <a:solidFill>
                  <a:schemeClr val="tx1"/>
                </a:solidFill>
                <a:latin typeface="PT Sans" panose="020B0503020203020204" pitchFamily="34" charset="77"/>
              </a:defRPr>
            </a:lvl3pPr>
            <a:lvl4pPr>
              <a:defRPr lang="en-US" sz="1600" smtClean="0">
                <a:solidFill>
                  <a:schemeClr val="tx1"/>
                </a:solidFill>
                <a:latin typeface="PT Sans" panose="020B0503020203020204" pitchFamily="34" charset="77"/>
              </a:defRPr>
            </a:lvl4pPr>
            <a:lvl5pPr>
              <a:defRPr lang="en-US" sz="1600">
                <a:solidFill>
                  <a:schemeClr val="tx1"/>
                </a:solidFill>
                <a:latin typeface="PT Sans" panose="020B0503020203020204" pitchFamily="34" charset="77"/>
              </a:defRPr>
            </a:lvl5pPr>
          </a:lstStyle>
          <a:p>
            <a:pPr marL="342900" lvl="0" indent="-342900">
              <a:buAutoNum type="arabicParenR"/>
            </a:pPr>
            <a:r>
              <a:rPr lang="en-US" dirty="0"/>
              <a:t>Your text here</a:t>
            </a:r>
          </a:p>
          <a:p>
            <a:pPr marL="742950" lvl="1" indent="-285750"/>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399D763E-CB7D-9940-977D-A5AE166CAA75}"/>
              </a:ext>
            </a:extLst>
          </p:cNvPr>
          <p:cNvPicPr>
            <a:picLocks noChangeAspect="1"/>
          </p:cNvPicPr>
          <p:nvPr userDrawn="1"/>
        </p:nvPicPr>
        <p:blipFill>
          <a:blip r:embed="rId2"/>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4101229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n -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D91F9A-FBD1-CECB-95B6-9D5EB910A3B9}"/>
              </a:ext>
            </a:extLst>
          </p:cNvPr>
          <p:cNvSpPr/>
          <p:nvPr userDrawn="1"/>
        </p:nvSpPr>
        <p:spPr>
          <a:xfrm>
            <a:off x="0" y="0"/>
            <a:ext cx="6096000" cy="6858000"/>
          </a:xfrm>
          <a:prstGeom prst="rect">
            <a:avLst/>
          </a:prstGeom>
          <a:solidFill>
            <a:srgbClr val="F98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DD29D74A-8ACB-3A7F-0B7A-18D6809BEB61}"/>
              </a:ext>
            </a:extLst>
          </p:cNvPr>
          <p:cNvSpPr>
            <a:spLocks noGrp="1"/>
          </p:cNvSpPr>
          <p:nvPr>
            <p:ph type="body" sz="quarter" idx="10" hasCustomPrompt="1"/>
          </p:nvPr>
        </p:nvSpPr>
        <p:spPr>
          <a:xfrm>
            <a:off x="974725" y="1005699"/>
            <a:ext cx="3859213"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Plan</a:t>
            </a:r>
          </a:p>
        </p:txBody>
      </p:sp>
      <p:sp>
        <p:nvSpPr>
          <p:cNvPr id="15" name="Text Placeholder 13">
            <a:extLst>
              <a:ext uri="{FF2B5EF4-FFF2-40B4-BE49-F238E27FC236}">
                <a16:creationId xmlns:a16="http://schemas.microsoft.com/office/drawing/2014/main" id="{B7841109-EBA4-9E28-187E-79CCD74090E2}"/>
              </a:ext>
            </a:extLst>
          </p:cNvPr>
          <p:cNvSpPr>
            <a:spLocks noGrp="1"/>
          </p:cNvSpPr>
          <p:nvPr>
            <p:ph type="body" sz="quarter" idx="11" hasCustomPrompt="1"/>
          </p:nvPr>
        </p:nvSpPr>
        <p:spPr>
          <a:xfrm>
            <a:off x="6842788" y="1005699"/>
            <a:ext cx="3859213" cy="585787"/>
          </a:xfrm>
          <a:prstGeom prst="rect">
            <a:avLst/>
          </a:prstGeom>
        </p:spPr>
        <p:txBody>
          <a:bodyPr/>
          <a:lstStyle>
            <a:lvl1pPr marL="0" indent="0">
              <a:buNone/>
              <a:defRPr lang="en-US" sz="3200" b="1" kern="1200" dirty="0">
                <a:solidFill>
                  <a:srgbClr val="F98D29"/>
                </a:solidFill>
                <a:latin typeface="PT Sans" panose="020B0503020203020204" pitchFamily="34" charset="77"/>
                <a:ea typeface="+mn-ea"/>
                <a:cs typeface="+mn-cs"/>
              </a:defRPr>
            </a:lvl1pPr>
          </a:lstStyle>
          <a:p>
            <a:pPr lvl="0"/>
            <a:r>
              <a:rPr lang="en-US" dirty="0"/>
              <a:t>Goals</a:t>
            </a:r>
          </a:p>
        </p:txBody>
      </p:sp>
      <p:sp>
        <p:nvSpPr>
          <p:cNvPr id="17" name="Text Placeholder 16">
            <a:extLst>
              <a:ext uri="{FF2B5EF4-FFF2-40B4-BE49-F238E27FC236}">
                <a16:creationId xmlns:a16="http://schemas.microsoft.com/office/drawing/2014/main" id="{F99E2CFE-0C23-2B76-73E0-62F3B4AD6CE9}"/>
              </a:ext>
            </a:extLst>
          </p:cNvPr>
          <p:cNvSpPr>
            <a:spLocks noGrp="1"/>
          </p:cNvSpPr>
          <p:nvPr>
            <p:ph type="body" sz="quarter" idx="12" hasCustomPrompt="1"/>
          </p:nvPr>
        </p:nvSpPr>
        <p:spPr>
          <a:xfrm>
            <a:off x="974725" y="1704975"/>
            <a:ext cx="4551363" cy="4433432"/>
          </a:xfrm>
          <a:prstGeom prst="rect">
            <a:avLst/>
          </a:prstGeom>
        </p:spPr>
        <p:txBody>
          <a:bodyPr/>
          <a:lstStyle>
            <a:lvl1pPr marL="0" indent="0">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pPr marL="342900" indent="-342900">
              <a:buAutoNum type="arabicParenR"/>
            </a:pPr>
            <a:r>
              <a:rPr lang="en-US" sz="1600" dirty="0">
                <a:solidFill>
                  <a:schemeClr val="bg1"/>
                </a:solidFill>
                <a:latin typeface="PT Sans" panose="020B0503020203020204" pitchFamily="34" charset="77"/>
              </a:rPr>
              <a:t>Your text here</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342900" indent="-342900">
              <a:buAutoNum type="arabicParenR"/>
            </a:pPr>
            <a:r>
              <a:rPr lang="en-US" sz="1600" dirty="0">
                <a:solidFill>
                  <a:schemeClr val="bg1"/>
                </a:solidFill>
                <a:latin typeface="PT Sans" panose="020B0503020203020204" pitchFamily="34" charset="77"/>
              </a:rPr>
              <a:t>Plan item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342900" indent="-342900">
              <a:buAutoNum type="arabicParenR"/>
            </a:pPr>
            <a:r>
              <a:rPr lang="en-US" sz="1600" dirty="0">
                <a:solidFill>
                  <a:schemeClr val="bg1"/>
                </a:solidFill>
                <a:latin typeface="PT Sans" panose="020B0503020203020204" pitchFamily="34" charset="77"/>
              </a:rPr>
              <a:t>Plan item 3</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3</a:t>
            </a:r>
          </a:p>
          <a:p>
            <a:pPr marL="342900" indent="-342900">
              <a:buAutoNum type="arabicParenR"/>
            </a:pPr>
            <a:r>
              <a:rPr lang="en-US" sz="1600" dirty="0">
                <a:solidFill>
                  <a:schemeClr val="bg1"/>
                </a:solidFill>
                <a:latin typeface="PT Sans" panose="020B0503020203020204" pitchFamily="34" charset="77"/>
              </a:rPr>
              <a:t>Plan item 4</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1</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 2</a:t>
            </a:r>
          </a:p>
          <a:p>
            <a:pPr marL="742950" lvl="1" indent="-285750">
              <a:buFont typeface="Arial" panose="020B0604020202020204" pitchFamily="34" charset="0"/>
              <a:buChar char="•"/>
            </a:pPr>
            <a:r>
              <a:rPr lang="en-US" sz="1600" dirty="0">
                <a:solidFill>
                  <a:schemeClr val="bg1"/>
                </a:solidFill>
                <a:latin typeface="PT Sans" panose="020B0503020203020204" pitchFamily="34" charset="77"/>
              </a:rPr>
              <a:t>Detail</a:t>
            </a:r>
            <a:endParaRPr lang="en-US" dirty="0"/>
          </a:p>
        </p:txBody>
      </p:sp>
      <p:sp>
        <p:nvSpPr>
          <p:cNvPr id="24" name="Text Placeholder 23">
            <a:extLst>
              <a:ext uri="{FF2B5EF4-FFF2-40B4-BE49-F238E27FC236}">
                <a16:creationId xmlns:a16="http://schemas.microsoft.com/office/drawing/2014/main" id="{6EACDEF4-BBC0-5651-2A64-37256D593321}"/>
              </a:ext>
            </a:extLst>
          </p:cNvPr>
          <p:cNvSpPr>
            <a:spLocks noGrp="1"/>
          </p:cNvSpPr>
          <p:nvPr>
            <p:ph type="body" sz="quarter" idx="13" hasCustomPrompt="1"/>
          </p:nvPr>
        </p:nvSpPr>
        <p:spPr>
          <a:xfrm>
            <a:off x="6842125" y="1765300"/>
            <a:ext cx="4432300" cy="4349750"/>
          </a:xfrm>
          <a:prstGeom prst="rect">
            <a:avLst/>
          </a:prstGeom>
        </p:spPr>
        <p:txBody>
          <a:bodyPr/>
          <a:lstStyle>
            <a:lvl1pPr>
              <a:defRPr lang="en-US" sz="1600" smtClean="0">
                <a:solidFill>
                  <a:schemeClr val="tx1"/>
                </a:solidFill>
                <a:latin typeface="PT Sans" panose="020B0503020203020204" pitchFamily="34" charset="77"/>
              </a:defRPr>
            </a:lvl1pPr>
            <a:lvl2pPr>
              <a:defRPr lang="en-US" sz="1600" smtClean="0">
                <a:solidFill>
                  <a:schemeClr val="tx1"/>
                </a:solidFill>
                <a:latin typeface="PT Sans" panose="020B0503020203020204" pitchFamily="34" charset="77"/>
              </a:defRPr>
            </a:lvl2pPr>
            <a:lvl3pPr>
              <a:defRPr lang="en-US" sz="1600" smtClean="0">
                <a:solidFill>
                  <a:schemeClr val="tx1"/>
                </a:solidFill>
                <a:latin typeface="PT Sans" panose="020B0503020203020204" pitchFamily="34" charset="77"/>
              </a:defRPr>
            </a:lvl3pPr>
            <a:lvl4pPr>
              <a:defRPr lang="en-US" sz="1600" smtClean="0">
                <a:solidFill>
                  <a:schemeClr val="tx1"/>
                </a:solidFill>
                <a:latin typeface="PT Sans" panose="020B0503020203020204" pitchFamily="34" charset="77"/>
              </a:defRPr>
            </a:lvl4pPr>
            <a:lvl5pPr>
              <a:defRPr lang="en-US" sz="1600">
                <a:solidFill>
                  <a:schemeClr val="tx1"/>
                </a:solidFill>
                <a:latin typeface="PT Sans" panose="020B0503020203020204" pitchFamily="34" charset="77"/>
              </a:defRPr>
            </a:lvl5pPr>
          </a:lstStyle>
          <a:p>
            <a:pPr marL="342900" lvl="0" indent="-342900">
              <a:buAutoNum type="arabicParenR"/>
            </a:pPr>
            <a:r>
              <a:rPr lang="en-US" dirty="0"/>
              <a:t>Your text here</a:t>
            </a:r>
          </a:p>
          <a:p>
            <a:pPr marL="742950" lvl="1" indent="-285750"/>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BD77474C-B81D-2257-DFEF-DE6613113C21}"/>
              </a:ext>
            </a:extLst>
          </p:cNvPr>
          <p:cNvPicPr>
            <a:picLocks noChangeAspect="1"/>
          </p:cNvPicPr>
          <p:nvPr userDrawn="1"/>
        </p:nvPicPr>
        <p:blipFill>
          <a:blip r:embed="rId2"/>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252671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Blue">
    <p:bg>
      <p:bgPr>
        <a:solidFill>
          <a:srgbClr val="0080BB"/>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6339DCE5-46AF-1BD6-7543-206C38A93BCA}"/>
              </a:ext>
            </a:extLst>
          </p:cNvPr>
          <p:cNvSpPr>
            <a:spLocks noGrp="1"/>
          </p:cNvSpPr>
          <p:nvPr>
            <p:ph type="body" sz="quarter" idx="12" hasCustomPrompt="1"/>
          </p:nvPr>
        </p:nvSpPr>
        <p:spPr>
          <a:xfrm>
            <a:off x="766389" y="1461949"/>
            <a:ext cx="10669398" cy="4700311"/>
          </a:xfrm>
          <a:prstGeom prst="rect">
            <a:avLst/>
          </a:prstGeom>
        </p:spPr>
        <p:txBody>
          <a:bodyPr/>
          <a:lstStyle>
            <a:lvl1pPr marL="0" indent="0">
              <a:lnSpc>
                <a:spcPct val="100000"/>
              </a:lnSpc>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r>
              <a:rPr lang="en-US" sz="1600" dirty="0">
                <a:solidFill>
                  <a:schemeClr val="bg1"/>
                </a:solidFill>
                <a:latin typeface="PT Sans" panose="020B0503020203020204" pitchFamily="34" charset="77"/>
              </a:rPr>
              <a:t>Lorem ipsum dolor sit amet, consectetur adipiscing elit. Suspendisse pellentesque libero tellus. Quisque fringilla metus dictum vehicula accumsan. Pellentesque consequat mollis est ornare congue. Nullam a neque quis purus lacinia euismod. Ut elit leo, dapibus varius risus eu, faucibus hendrerit nisl. Praesent malesuada dui vel condimentum cursus. Pellentesque habitant morbi tristique senectus et netus et malesuada fames ac turpis egestas. Duis iaculis at orci vel vestibulum.</a:t>
            </a:r>
          </a:p>
          <a:p>
            <a:r>
              <a:rPr lang="en-US" sz="1600" dirty="0">
                <a:solidFill>
                  <a:schemeClr val="bg1"/>
                </a:solidFill>
                <a:latin typeface="PT Sans" panose="020B0503020203020204" pitchFamily="34" charset="77"/>
              </a:rPr>
              <a:t>Aenean tempor fermentum pulvinar. Aliquam et fringilla magna. Vestibulum posuere fermentum eros, a egestas ex vestibulum at. Nulla lobortis, metus vitae condimentum porta, libero neque auctor est, viverra scelerisque massa quam eu erat. Proin sollicitudin nulla ac tellus ornare, eget vulputate nisi viverra. In rhoncus vestibulum purus. Curabitur molestie diam quis tortor vestibulum, non rutrum quam bibendum. Nullam metus turpis, interdum sed arcu eget, feugiat finibus justo. Cras pharetra sapien et placerat efficitur. Morbi laoreet ullamcorper odio, in commodo nisl auctor nec. Suspendisse sed tempus justo, quis mollis lacus. Proin quis lobortis neque. Nunc eget placerat elit. Duis ipsum ex, placerat a tempus et, sollicitudin ut metus. Vivamus varius ac nisl id tempus.</a:t>
            </a:r>
          </a:p>
          <a:p>
            <a:r>
              <a:rPr lang="en-US" sz="1600" dirty="0">
                <a:solidFill>
                  <a:schemeClr val="bg1"/>
                </a:solidFill>
                <a:latin typeface="PT Sans" panose="020B0503020203020204" pitchFamily="34" charset="77"/>
              </a:rPr>
              <a:t>Sed ornare dolor non dui fermentum tempor. Quisque neque tellus, porttitor sit amet imperdiet et, vestibulum et neque. Donec consequat magna eget ipsum elementum eleifend. Donec mollis luctus ultrices. Donec venenatis, ante eget dictum molestie, nunc nisl sollicitudin orci, at ultrices mi quam nec magna.</a:t>
            </a:r>
          </a:p>
          <a:p>
            <a:pPr marL="342900" indent="-342900">
              <a:buAutoNum type="arabicParenR"/>
            </a:pPr>
            <a:endParaRPr lang="en-US" dirty="0"/>
          </a:p>
        </p:txBody>
      </p:sp>
      <p:sp>
        <p:nvSpPr>
          <p:cNvPr id="10" name="Text Placeholder 13">
            <a:extLst>
              <a:ext uri="{FF2B5EF4-FFF2-40B4-BE49-F238E27FC236}">
                <a16:creationId xmlns:a16="http://schemas.microsoft.com/office/drawing/2014/main" id="{052F7776-1FD3-AAD8-5AF3-F9CB6DF076B6}"/>
              </a:ext>
            </a:extLst>
          </p:cNvPr>
          <p:cNvSpPr>
            <a:spLocks noGrp="1"/>
          </p:cNvSpPr>
          <p:nvPr>
            <p:ph type="body" sz="quarter" idx="10" hasCustomPrompt="1"/>
          </p:nvPr>
        </p:nvSpPr>
        <p:spPr>
          <a:xfrm>
            <a:off x="766388" y="731531"/>
            <a:ext cx="10669399"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Heading</a:t>
            </a:r>
          </a:p>
        </p:txBody>
      </p:sp>
      <p:pic>
        <p:nvPicPr>
          <p:cNvPr id="4" name="Picture 3">
            <a:extLst>
              <a:ext uri="{FF2B5EF4-FFF2-40B4-BE49-F238E27FC236}">
                <a16:creationId xmlns:a16="http://schemas.microsoft.com/office/drawing/2014/main" id="{18763053-5B94-46B5-1847-3DF5D87064CE}"/>
              </a:ext>
            </a:extLst>
          </p:cNvPr>
          <p:cNvPicPr>
            <a:picLocks noChangeAspect="1"/>
          </p:cNvPicPr>
          <p:nvPr userDrawn="1"/>
        </p:nvPicPr>
        <p:blipFill>
          <a:blip r:embed="rId2"/>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52613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Navy">
    <p:bg>
      <p:bgPr>
        <a:solidFill>
          <a:srgbClr val="0F4068"/>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6339DCE5-46AF-1BD6-7543-206C38A93BCA}"/>
              </a:ext>
            </a:extLst>
          </p:cNvPr>
          <p:cNvSpPr>
            <a:spLocks noGrp="1"/>
          </p:cNvSpPr>
          <p:nvPr>
            <p:ph type="body" sz="quarter" idx="12" hasCustomPrompt="1"/>
          </p:nvPr>
        </p:nvSpPr>
        <p:spPr>
          <a:xfrm>
            <a:off x="766389" y="1461949"/>
            <a:ext cx="10669398" cy="4700311"/>
          </a:xfrm>
          <a:prstGeom prst="rect">
            <a:avLst/>
          </a:prstGeom>
        </p:spPr>
        <p:txBody>
          <a:bodyPr/>
          <a:lstStyle>
            <a:lvl1pPr marL="0" indent="0">
              <a:lnSpc>
                <a:spcPct val="100000"/>
              </a:lnSpc>
              <a:buNone/>
              <a:defRPr sz="1600">
                <a:solidFill>
                  <a:schemeClr val="bg1"/>
                </a:solidFill>
                <a:latin typeface="PT Sans" panose="020B0503020203020204" pitchFamily="34" charset="77"/>
              </a:defRPr>
            </a:lvl1pPr>
            <a:lvl2pPr>
              <a:defRPr sz="1600">
                <a:solidFill>
                  <a:schemeClr val="bg1"/>
                </a:solidFill>
                <a:latin typeface="PT Sans" panose="020B0503020203020204" pitchFamily="34" charset="77"/>
              </a:defRPr>
            </a:lvl2pPr>
            <a:lvl3pPr>
              <a:defRPr sz="1600">
                <a:solidFill>
                  <a:schemeClr val="bg1"/>
                </a:solidFill>
                <a:latin typeface="PT Sans" panose="020B0503020203020204" pitchFamily="34" charset="77"/>
              </a:defRPr>
            </a:lvl3pPr>
            <a:lvl4pPr>
              <a:defRPr sz="1600">
                <a:solidFill>
                  <a:schemeClr val="bg1"/>
                </a:solidFill>
                <a:latin typeface="PT Sans" panose="020B0503020203020204" pitchFamily="34" charset="77"/>
              </a:defRPr>
            </a:lvl4pPr>
            <a:lvl5pPr>
              <a:defRPr sz="1600">
                <a:solidFill>
                  <a:schemeClr val="bg1"/>
                </a:solidFill>
                <a:latin typeface="PT Sans" panose="020B0503020203020204" pitchFamily="34" charset="77"/>
              </a:defRPr>
            </a:lvl5pPr>
          </a:lstStyle>
          <a:p>
            <a:r>
              <a:rPr lang="en-US" sz="1600" dirty="0">
                <a:solidFill>
                  <a:schemeClr val="bg1"/>
                </a:solidFill>
                <a:latin typeface="PT Sans" panose="020B0503020203020204" pitchFamily="34" charset="77"/>
              </a:rPr>
              <a:t>Lorem ipsum dolor sit amet, consectetur adipiscing elit. Suspendisse pellentesque libero tellus. Quisque fringilla metus dictum vehicula accumsan. Pellentesque consequat mollis est ornare congue. Nullam a neque quis purus lacinia euismod. Ut elit leo, dapibus varius risus eu, faucibus hendrerit nisl. Praesent malesuada dui vel condimentum cursus. Pellentesque habitant morbi tristique senectus et netus et malesuada fames ac turpis egestas. Duis iaculis at orci vel vestibulum.</a:t>
            </a:r>
          </a:p>
          <a:p>
            <a:r>
              <a:rPr lang="en-US" sz="1600" dirty="0">
                <a:solidFill>
                  <a:schemeClr val="bg1"/>
                </a:solidFill>
                <a:latin typeface="PT Sans" panose="020B0503020203020204" pitchFamily="34" charset="77"/>
              </a:rPr>
              <a:t>Aenean tempor fermentum pulvinar. Aliquam et fringilla magna. Vestibulum posuere fermentum eros, a egestas ex vestibulum at. Nulla lobortis, metus vitae condimentum porta, libero neque auctor est, viverra scelerisque massa quam eu erat. Proin sollicitudin nulla ac tellus ornare, eget vulputate nisi viverra. In rhoncus vestibulum purus. Curabitur molestie diam quis tortor vestibulum, non rutrum quam bibendum. Nullam metus turpis, interdum sed arcu eget, feugiat finibus justo. Cras pharetra sapien et placerat efficitur. Morbi laoreet ullamcorper odio, in commodo nisl auctor nec. Suspendisse sed tempus justo, quis mollis lacus. Proin quis lobortis neque. Nunc eget placerat elit. Duis ipsum ex, placerat a tempus et, sollicitudin ut metus. Vivamus varius ac nisl id tempus.</a:t>
            </a:r>
          </a:p>
          <a:p>
            <a:r>
              <a:rPr lang="en-US" sz="1600" dirty="0">
                <a:solidFill>
                  <a:schemeClr val="bg1"/>
                </a:solidFill>
                <a:latin typeface="PT Sans" panose="020B0503020203020204" pitchFamily="34" charset="77"/>
              </a:rPr>
              <a:t>Sed ornare dolor non dui fermentum tempor. Quisque neque tellus, porttitor sit amet imperdiet et, vestibulum et neque. Donec consequat magna eget ipsum elementum eleifend. Donec mollis luctus ultrices. Donec venenatis, ante eget dictum molestie, nunc nisl sollicitudin orci, at ultrices mi quam nec magna.</a:t>
            </a:r>
          </a:p>
          <a:p>
            <a:pPr marL="342900" indent="-342900">
              <a:buAutoNum type="arabicParenR"/>
            </a:pPr>
            <a:endParaRPr lang="en-US" dirty="0"/>
          </a:p>
        </p:txBody>
      </p:sp>
      <p:sp>
        <p:nvSpPr>
          <p:cNvPr id="10" name="Text Placeholder 13">
            <a:extLst>
              <a:ext uri="{FF2B5EF4-FFF2-40B4-BE49-F238E27FC236}">
                <a16:creationId xmlns:a16="http://schemas.microsoft.com/office/drawing/2014/main" id="{052F7776-1FD3-AAD8-5AF3-F9CB6DF076B6}"/>
              </a:ext>
            </a:extLst>
          </p:cNvPr>
          <p:cNvSpPr>
            <a:spLocks noGrp="1"/>
          </p:cNvSpPr>
          <p:nvPr>
            <p:ph type="body" sz="quarter" idx="10" hasCustomPrompt="1"/>
          </p:nvPr>
        </p:nvSpPr>
        <p:spPr>
          <a:xfrm>
            <a:off x="766388" y="731531"/>
            <a:ext cx="10669399" cy="585787"/>
          </a:xfrm>
          <a:prstGeom prst="rect">
            <a:avLst/>
          </a:prstGeom>
        </p:spPr>
        <p:txBody>
          <a:bodyPr/>
          <a:lstStyle>
            <a:lvl1pPr marL="0" indent="0">
              <a:buNone/>
              <a:defRPr lang="en-US" sz="3200" b="1" kern="1200" dirty="0">
                <a:solidFill>
                  <a:schemeClr val="bg1"/>
                </a:solidFill>
                <a:latin typeface="PT Sans" panose="020B0503020203020204" pitchFamily="34" charset="77"/>
                <a:ea typeface="+mn-ea"/>
                <a:cs typeface="+mn-cs"/>
              </a:defRPr>
            </a:lvl1pPr>
          </a:lstStyle>
          <a:p>
            <a:pPr lvl="0"/>
            <a:r>
              <a:rPr lang="en-US" dirty="0"/>
              <a:t>Heading</a:t>
            </a:r>
          </a:p>
        </p:txBody>
      </p:sp>
      <p:pic>
        <p:nvPicPr>
          <p:cNvPr id="4" name="Picture 3">
            <a:extLst>
              <a:ext uri="{FF2B5EF4-FFF2-40B4-BE49-F238E27FC236}">
                <a16:creationId xmlns:a16="http://schemas.microsoft.com/office/drawing/2014/main" id="{93E016CB-F07A-F94A-0858-3C3E54971E90}"/>
              </a:ext>
            </a:extLst>
          </p:cNvPr>
          <p:cNvPicPr>
            <a:picLocks noChangeAspect="1"/>
          </p:cNvPicPr>
          <p:nvPr userDrawn="1"/>
        </p:nvPicPr>
        <p:blipFill>
          <a:blip r:embed="rId2"/>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3768037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896957"/>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70" r:id="rId4"/>
    <p:sldLayoutId id="2147483650" r:id="rId5"/>
    <p:sldLayoutId id="2147483706" r:id="rId6"/>
    <p:sldLayoutId id="2147483707" r:id="rId7"/>
    <p:sldLayoutId id="2147483651" r:id="rId8"/>
    <p:sldLayoutId id="2147483674" r:id="rId9"/>
    <p:sldLayoutId id="2147483675" r:id="rId10"/>
    <p:sldLayoutId id="2147483705" r:id="rId11"/>
    <p:sldLayoutId id="2147483652" r:id="rId12"/>
    <p:sldLayoutId id="2147483698" r:id="rId13"/>
    <p:sldLayoutId id="2147483699" r:id="rId14"/>
    <p:sldLayoutId id="2147483700" r:id="rId15"/>
    <p:sldLayoutId id="2147483653" r:id="rId16"/>
    <p:sldLayoutId id="2147483701" r:id="rId17"/>
    <p:sldLayoutId id="2147483702" r:id="rId18"/>
    <p:sldLayoutId id="2147483703" r:id="rId19"/>
    <p:sldLayoutId id="2147483654" r:id="rId20"/>
    <p:sldLayoutId id="2147483704" r:id="rId21"/>
    <p:sldLayoutId id="2147483657" r:id="rId22"/>
    <p:sldLayoutId id="214748366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2.emf"/></Relationships>
</file>

<file path=ppt/slides/_rels/slide2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2.emf"/><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6" Type="http://schemas.openxmlformats.org/officeDocument/2006/relationships/image" Target="../media/image53.svg"/><Relationship Id="rId21" Type="http://schemas.openxmlformats.org/officeDocument/2006/relationships/image" Target="../media/image48.png"/><Relationship Id="rId34" Type="http://schemas.openxmlformats.org/officeDocument/2006/relationships/image" Target="../media/image61.svg"/><Relationship Id="rId42" Type="http://schemas.openxmlformats.org/officeDocument/2006/relationships/image" Target="../media/image67.svg"/><Relationship Id="rId47" Type="http://schemas.openxmlformats.org/officeDocument/2006/relationships/image" Target="../media/image70.png"/><Relationship Id="rId50" Type="http://schemas.openxmlformats.org/officeDocument/2006/relationships/image" Target="../media/image73.svg"/><Relationship Id="rId55" Type="http://schemas.openxmlformats.org/officeDocument/2006/relationships/image" Target="../media/image24.png"/><Relationship Id="rId63" Type="http://schemas.openxmlformats.org/officeDocument/2006/relationships/image" Target="../media/image80.png"/><Relationship Id="rId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47.svg"/><Relationship Id="rId29" Type="http://schemas.openxmlformats.org/officeDocument/2006/relationships/image" Target="../media/image56.png"/><Relationship Id="rId11" Type="http://schemas.openxmlformats.org/officeDocument/2006/relationships/image" Target="../media/image44.png"/><Relationship Id="rId24" Type="http://schemas.openxmlformats.org/officeDocument/2006/relationships/image" Target="../media/image51.svg"/><Relationship Id="rId32" Type="http://schemas.openxmlformats.org/officeDocument/2006/relationships/image" Target="../media/image59.svg"/><Relationship Id="rId37" Type="http://schemas.openxmlformats.org/officeDocument/2006/relationships/image" Target="../media/image62.png"/><Relationship Id="rId40" Type="http://schemas.openxmlformats.org/officeDocument/2006/relationships/image" Target="../media/image65.svg"/><Relationship Id="rId45" Type="http://schemas.openxmlformats.org/officeDocument/2006/relationships/image" Target="../media/image22.png"/><Relationship Id="rId53" Type="http://schemas.openxmlformats.org/officeDocument/2006/relationships/image" Target="../media/image74.png"/><Relationship Id="rId58" Type="http://schemas.openxmlformats.org/officeDocument/2006/relationships/image" Target="../media/image27.svg"/><Relationship Id="rId66" Type="http://schemas.openxmlformats.org/officeDocument/2006/relationships/image" Target="../media/image83.svg"/><Relationship Id="rId5" Type="http://schemas.openxmlformats.org/officeDocument/2006/relationships/image" Target="../media/image18.png"/><Relationship Id="rId61" Type="http://schemas.openxmlformats.org/officeDocument/2006/relationships/image" Target="../media/image78.png"/><Relationship Id="rId19" Type="http://schemas.openxmlformats.org/officeDocument/2006/relationships/image" Target="../media/image36.png"/><Relationship Id="rId14" Type="http://schemas.openxmlformats.org/officeDocument/2006/relationships/image" Target="../media/image33.svg"/><Relationship Id="rId22" Type="http://schemas.openxmlformats.org/officeDocument/2006/relationships/image" Target="../media/image49.svg"/><Relationship Id="rId27" Type="http://schemas.openxmlformats.org/officeDocument/2006/relationships/image" Target="../media/image54.png"/><Relationship Id="rId30" Type="http://schemas.openxmlformats.org/officeDocument/2006/relationships/image" Target="../media/image57.svg"/><Relationship Id="rId35" Type="http://schemas.openxmlformats.org/officeDocument/2006/relationships/image" Target="../media/image40.png"/><Relationship Id="rId43" Type="http://schemas.openxmlformats.org/officeDocument/2006/relationships/image" Target="../media/image68.png"/><Relationship Id="rId48" Type="http://schemas.openxmlformats.org/officeDocument/2006/relationships/image" Target="../media/image71.svg"/><Relationship Id="rId56" Type="http://schemas.openxmlformats.org/officeDocument/2006/relationships/image" Target="../media/image25.svg"/><Relationship Id="rId64" Type="http://schemas.openxmlformats.org/officeDocument/2006/relationships/image" Target="../media/image81.svg"/><Relationship Id="rId8" Type="http://schemas.openxmlformats.org/officeDocument/2006/relationships/image" Target="../media/image29.svg"/><Relationship Id="rId51" Type="http://schemas.openxmlformats.org/officeDocument/2006/relationships/image" Target="../media/image20.png"/><Relationship Id="rId3" Type="http://schemas.openxmlformats.org/officeDocument/2006/relationships/image" Target="../media/image42.png"/><Relationship Id="rId12" Type="http://schemas.openxmlformats.org/officeDocument/2006/relationships/image" Target="../media/image45.svg"/><Relationship Id="rId17" Type="http://schemas.openxmlformats.org/officeDocument/2006/relationships/image" Target="../media/image34.png"/><Relationship Id="rId25" Type="http://schemas.openxmlformats.org/officeDocument/2006/relationships/image" Target="../media/image52.png"/><Relationship Id="rId33" Type="http://schemas.openxmlformats.org/officeDocument/2006/relationships/image" Target="../media/image60.png"/><Relationship Id="rId38" Type="http://schemas.openxmlformats.org/officeDocument/2006/relationships/image" Target="../media/image63.svg"/><Relationship Id="rId46" Type="http://schemas.openxmlformats.org/officeDocument/2006/relationships/image" Target="../media/image23.svg"/><Relationship Id="rId59" Type="http://schemas.openxmlformats.org/officeDocument/2006/relationships/image" Target="../media/image76.png"/><Relationship Id="rId67" Type="http://schemas.openxmlformats.org/officeDocument/2006/relationships/image" Target="../media/image2.emf"/><Relationship Id="rId20" Type="http://schemas.openxmlformats.org/officeDocument/2006/relationships/image" Target="../media/image37.svg"/><Relationship Id="rId41" Type="http://schemas.openxmlformats.org/officeDocument/2006/relationships/image" Target="../media/image66.png"/><Relationship Id="rId54" Type="http://schemas.openxmlformats.org/officeDocument/2006/relationships/image" Target="../media/image75.svg"/><Relationship Id="rId62" Type="http://schemas.openxmlformats.org/officeDocument/2006/relationships/image" Target="../media/image79.svg"/><Relationship Id="rId1" Type="http://schemas.openxmlformats.org/officeDocument/2006/relationships/slideLayout" Target="../slideLayouts/slideLayout23.xml"/><Relationship Id="rId6" Type="http://schemas.openxmlformats.org/officeDocument/2006/relationships/image" Target="../media/image19.svg"/><Relationship Id="rId15" Type="http://schemas.openxmlformats.org/officeDocument/2006/relationships/image" Target="../media/image46.png"/><Relationship Id="rId23" Type="http://schemas.openxmlformats.org/officeDocument/2006/relationships/image" Target="../media/image50.png"/><Relationship Id="rId28" Type="http://schemas.openxmlformats.org/officeDocument/2006/relationships/image" Target="../media/image55.svg"/><Relationship Id="rId36" Type="http://schemas.openxmlformats.org/officeDocument/2006/relationships/image" Target="../media/image41.svg"/><Relationship Id="rId49" Type="http://schemas.openxmlformats.org/officeDocument/2006/relationships/image" Target="../media/image72.png"/><Relationship Id="rId57" Type="http://schemas.openxmlformats.org/officeDocument/2006/relationships/image" Target="../media/image26.png"/><Relationship Id="rId10" Type="http://schemas.openxmlformats.org/officeDocument/2006/relationships/image" Target="../media/image31.svg"/><Relationship Id="rId31" Type="http://schemas.openxmlformats.org/officeDocument/2006/relationships/image" Target="../media/image58.png"/><Relationship Id="rId44" Type="http://schemas.openxmlformats.org/officeDocument/2006/relationships/image" Target="../media/image69.svg"/><Relationship Id="rId52" Type="http://schemas.openxmlformats.org/officeDocument/2006/relationships/image" Target="../media/image21.svg"/><Relationship Id="rId60" Type="http://schemas.openxmlformats.org/officeDocument/2006/relationships/image" Target="../media/image77.svg"/><Relationship Id="rId65" Type="http://schemas.openxmlformats.org/officeDocument/2006/relationships/image" Target="../media/image82.png"/><Relationship Id="rId4" Type="http://schemas.openxmlformats.org/officeDocument/2006/relationships/image" Target="../media/image43.svg"/><Relationship Id="rId9" Type="http://schemas.openxmlformats.org/officeDocument/2006/relationships/image" Target="../media/image30.png"/><Relationship Id="rId13" Type="http://schemas.openxmlformats.org/officeDocument/2006/relationships/image" Target="../media/image32.png"/><Relationship Id="rId18" Type="http://schemas.openxmlformats.org/officeDocument/2006/relationships/image" Target="../media/image35.svg"/><Relationship Id="rId39" Type="http://schemas.openxmlformats.org/officeDocument/2006/relationships/image" Target="../media/image64.png"/></Relationships>
</file>

<file path=ppt/slides/_rels/slide31.xml.rels><?xml version="1.0" encoding="UTF-8" standalone="yes"?>
<Relationships xmlns="http://schemas.openxmlformats.org/package/2006/relationships"><Relationship Id="rId26" Type="http://schemas.openxmlformats.org/officeDocument/2006/relationships/image" Target="../media/image107.svg"/><Relationship Id="rId21" Type="http://schemas.openxmlformats.org/officeDocument/2006/relationships/image" Target="../media/image102.png"/><Relationship Id="rId34" Type="http://schemas.openxmlformats.org/officeDocument/2006/relationships/image" Target="../media/image115.svg"/><Relationship Id="rId42" Type="http://schemas.openxmlformats.org/officeDocument/2006/relationships/image" Target="../media/image123.svg"/><Relationship Id="rId47" Type="http://schemas.openxmlformats.org/officeDocument/2006/relationships/image" Target="../media/image128.png"/><Relationship Id="rId50" Type="http://schemas.openxmlformats.org/officeDocument/2006/relationships/image" Target="../media/image131.svg"/><Relationship Id="rId55" Type="http://schemas.openxmlformats.org/officeDocument/2006/relationships/image" Target="../media/image136.png"/><Relationship Id="rId63" Type="http://schemas.openxmlformats.org/officeDocument/2006/relationships/image" Target="../media/image144.png"/><Relationship Id="rId7" Type="http://schemas.openxmlformats.org/officeDocument/2006/relationships/image" Target="../media/image88.png"/><Relationship Id="rId2" Type="http://schemas.openxmlformats.org/officeDocument/2006/relationships/notesSlide" Target="../notesSlides/notesSlide6.xml"/><Relationship Id="rId16" Type="http://schemas.openxmlformats.org/officeDocument/2006/relationships/image" Target="../media/image97.svg"/><Relationship Id="rId29" Type="http://schemas.openxmlformats.org/officeDocument/2006/relationships/image" Target="../media/image110.png"/><Relationship Id="rId11" Type="http://schemas.openxmlformats.org/officeDocument/2006/relationships/image" Target="../media/image92.png"/><Relationship Id="rId24" Type="http://schemas.openxmlformats.org/officeDocument/2006/relationships/image" Target="../media/image105.svg"/><Relationship Id="rId32" Type="http://schemas.openxmlformats.org/officeDocument/2006/relationships/image" Target="../media/image113.svg"/><Relationship Id="rId37" Type="http://schemas.openxmlformats.org/officeDocument/2006/relationships/image" Target="../media/image118.png"/><Relationship Id="rId40" Type="http://schemas.openxmlformats.org/officeDocument/2006/relationships/image" Target="../media/image121.svg"/><Relationship Id="rId45" Type="http://schemas.openxmlformats.org/officeDocument/2006/relationships/image" Target="../media/image126.png"/><Relationship Id="rId53" Type="http://schemas.openxmlformats.org/officeDocument/2006/relationships/image" Target="../media/image134.png"/><Relationship Id="rId58" Type="http://schemas.openxmlformats.org/officeDocument/2006/relationships/image" Target="../media/image139.svg"/><Relationship Id="rId66" Type="http://schemas.openxmlformats.org/officeDocument/2006/relationships/image" Target="../media/image147.svg"/><Relationship Id="rId5" Type="http://schemas.openxmlformats.org/officeDocument/2006/relationships/image" Target="../media/image86.png"/><Relationship Id="rId61" Type="http://schemas.openxmlformats.org/officeDocument/2006/relationships/image" Target="../media/image142.png"/><Relationship Id="rId19" Type="http://schemas.openxmlformats.org/officeDocument/2006/relationships/image" Target="../media/image100.png"/><Relationship Id="rId14" Type="http://schemas.openxmlformats.org/officeDocument/2006/relationships/image" Target="../media/image95.svg"/><Relationship Id="rId22" Type="http://schemas.openxmlformats.org/officeDocument/2006/relationships/image" Target="../media/image103.svg"/><Relationship Id="rId27" Type="http://schemas.openxmlformats.org/officeDocument/2006/relationships/image" Target="../media/image108.png"/><Relationship Id="rId30" Type="http://schemas.openxmlformats.org/officeDocument/2006/relationships/image" Target="../media/image111.svg"/><Relationship Id="rId35" Type="http://schemas.openxmlformats.org/officeDocument/2006/relationships/image" Target="../media/image116.png"/><Relationship Id="rId43" Type="http://schemas.openxmlformats.org/officeDocument/2006/relationships/image" Target="../media/image124.png"/><Relationship Id="rId48" Type="http://schemas.openxmlformats.org/officeDocument/2006/relationships/image" Target="../media/image129.svg"/><Relationship Id="rId56" Type="http://schemas.openxmlformats.org/officeDocument/2006/relationships/image" Target="../media/image137.svg"/><Relationship Id="rId64" Type="http://schemas.openxmlformats.org/officeDocument/2006/relationships/image" Target="../media/image145.svg"/><Relationship Id="rId8" Type="http://schemas.openxmlformats.org/officeDocument/2006/relationships/image" Target="../media/image89.svg"/><Relationship Id="rId51" Type="http://schemas.openxmlformats.org/officeDocument/2006/relationships/image" Target="../media/image132.png"/><Relationship Id="rId3" Type="http://schemas.openxmlformats.org/officeDocument/2006/relationships/image" Target="../media/image84.png"/><Relationship Id="rId12" Type="http://schemas.openxmlformats.org/officeDocument/2006/relationships/image" Target="../media/image93.sv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114.png"/><Relationship Id="rId38" Type="http://schemas.openxmlformats.org/officeDocument/2006/relationships/image" Target="../media/image119.svg"/><Relationship Id="rId46" Type="http://schemas.openxmlformats.org/officeDocument/2006/relationships/image" Target="../media/image127.svg"/><Relationship Id="rId59" Type="http://schemas.openxmlformats.org/officeDocument/2006/relationships/image" Target="../media/image140.png"/><Relationship Id="rId67" Type="http://schemas.openxmlformats.org/officeDocument/2006/relationships/image" Target="../media/image11.emf"/><Relationship Id="rId20" Type="http://schemas.openxmlformats.org/officeDocument/2006/relationships/image" Target="../media/image101.svg"/><Relationship Id="rId41" Type="http://schemas.openxmlformats.org/officeDocument/2006/relationships/image" Target="../media/image122.png"/><Relationship Id="rId54" Type="http://schemas.openxmlformats.org/officeDocument/2006/relationships/image" Target="../media/image135.svg"/><Relationship Id="rId62" Type="http://schemas.openxmlformats.org/officeDocument/2006/relationships/image" Target="../media/image143.svg"/><Relationship Id="rId1" Type="http://schemas.openxmlformats.org/officeDocument/2006/relationships/slideLayout" Target="../slideLayouts/slideLayout23.xml"/><Relationship Id="rId6" Type="http://schemas.openxmlformats.org/officeDocument/2006/relationships/image" Target="../media/image87.sv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svg"/><Relationship Id="rId36" Type="http://schemas.openxmlformats.org/officeDocument/2006/relationships/image" Target="../media/image117.svg"/><Relationship Id="rId49" Type="http://schemas.openxmlformats.org/officeDocument/2006/relationships/image" Target="../media/image130.png"/><Relationship Id="rId57" Type="http://schemas.openxmlformats.org/officeDocument/2006/relationships/image" Target="../media/image138.png"/><Relationship Id="rId10" Type="http://schemas.openxmlformats.org/officeDocument/2006/relationships/image" Target="../media/image91.svg"/><Relationship Id="rId31" Type="http://schemas.openxmlformats.org/officeDocument/2006/relationships/image" Target="../media/image112.png"/><Relationship Id="rId44" Type="http://schemas.openxmlformats.org/officeDocument/2006/relationships/image" Target="../media/image125.svg"/><Relationship Id="rId52" Type="http://schemas.openxmlformats.org/officeDocument/2006/relationships/image" Target="../media/image133.svg"/><Relationship Id="rId60" Type="http://schemas.openxmlformats.org/officeDocument/2006/relationships/image" Target="../media/image141.svg"/><Relationship Id="rId65" Type="http://schemas.openxmlformats.org/officeDocument/2006/relationships/image" Target="../media/image146.png"/><Relationship Id="rId4" Type="http://schemas.openxmlformats.org/officeDocument/2006/relationships/image" Target="../media/image85.svg"/><Relationship Id="rId9" Type="http://schemas.openxmlformats.org/officeDocument/2006/relationships/image" Target="../media/image90.png"/><Relationship Id="rId13" Type="http://schemas.openxmlformats.org/officeDocument/2006/relationships/image" Target="../media/image94.png"/><Relationship Id="rId18" Type="http://schemas.openxmlformats.org/officeDocument/2006/relationships/image" Target="../media/image99.svg"/><Relationship Id="rId39" Type="http://schemas.openxmlformats.org/officeDocument/2006/relationships/image" Target="../media/image120.png"/></Relationships>
</file>

<file path=ppt/slides/_rels/slide32.xml.rels><?xml version="1.0" encoding="UTF-8" standalone="yes"?>
<Relationships xmlns="http://schemas.openxmlformats.org/package/2006/relationships"><Relationship Id="rId26" Type="http://schemas.openxmlformats.org/officeDocument/2006/relationships/image" Target="../media/image171.svg"/><Relationship Id="rId21" Type="http://schemas.openxmlformats.org/officeDocument/2006/relationships/image" Target="../media/image166.png"/><Relationship Id="rId34" Type="http://schemas.openxmlformats.org/officeDocument/2006/relationships/image" Target="../media/image179.svg"/><Relationship Id="rId42" Type="http://schemas.openxmlformats.org/officeDocument/2006/relationships/image" Target="../media/image187.svg"/><Relationship Id="rId47" Type="http://schemas.openxmlformats.org/officeDocument/2006/relationships/image" Target="../media/image192.png"/><Relationship Id="rId50" Type="http://schemas.openxmlformats.org/officeDocument/2006/relationships/image" Target="../media/image195.svg"/><Relationship Id="rId55" Type="http://schemas.openxmlformats.org/officeDocument/2006/relationships/image" Target="../media/image200.png"/><Relationship Id="rId63" Type="http://schemas.openxmlformats.org/officeDocument/2006/relationships/image" Target="../media/image208.png"/><Relationship Id="rId7" Type="http://schemas.openxmlformats.org/officeDocument/2006/relationships/image" Target="../media/image152.png"/><Relationship Id="rId2" Type="http://schemas.openxmlformats.org/officeDocument/2006/relationships/notesSlide" Target="../notesSlides/notesSlide7.xml"/><Relationship Id="rId16" Type="http://schemas.openxmlformats.org/officeDocument/2006/relationships/image" Target="../media/image161.svg"/><Relationship Id="rId29" Type="http://schemas.openxmlformats.org/officeDocument/2006/relationships/image" Target="../media/image174.png"/><Relationship Id="rId11" Type="http://schemas.openxmlformats.org/officeDocument/2006/relationships/image" Target="../media/image156.png"/><Relationship Id="rId24" Type="http://schemas.openxmlformats.org/officeDocument/2006/relationships/image" Target="../media/image169.svg"/><Relationship Id="rId32" Type="http://schemas.openxmlformats.org/officeDocument/2006/relationships/image" Target="../media/image177.svg"/><Relationship Id="rId37" Type="http://schemas.openxmlformats.org/officeDocument/2006/relationships/image" Target="../media/image182.png"/><Relationship Id="rId40" Type="http://schemas.openxmlformats.org/officeDocument/2006/relationships/image" Target="../media/image185.svg"/><Relationship Id="rId45" Type="http://schemas.openxmlformats.org/officeDocument/2006/relationships/image" Target="../media/image190.png"/><Relationship Id="rId53" Type="http://schemas.openxmlformats.org/officeDocument/2006/relationships/image" Target="../media/image198.png"/><Relationship Id="rId58" Type="http://schemas.openxmlformats.org/officeDocument/2006/relationships/image" Target="../media/image203.svg"/><Relationship Id="rId66" Type="http://schemas.openxmlformats.org/officeDocument/2006/relationships/image" Target="../media/image211.svg"/><Relationship Id="rId5" Type="http://schemas.openxmlformats.org/officeDocument/2006/relationships/image" Target="../media/image150.png"/><Relationship Id="rId61" Type="http://schemas.openxmlformats.org/officeDocument/2006/relationships/image" Target="../media/image206.png"/><Relationship Id="rId19" Type="http://schemas.openxmlformats.org/officeDocument/2006/relationships/image" Target="../media/image164.png"/><Relationship Id="rId14" Type="http://schemas.openxmlformats.org/officeDocument/2006/relationships/image" Target="../media/image159.svg"/><Relationship Id="rId22" Type="http://schemas.openxmlformats.org/officeDocument/2006/relationships/image" Target="../media/image167.svg"/><Relationship Id="rId27" Type="http://schemas.openxmlformats.org/officeDocument/2006/relationships/image" Target="../media/image172.png"/><Relationship Id="rId30" Type="http://schemas.openxmlformats.org/officeDocument/2006/relationships/image" Target="../media/image175.svg"/><Relationship Id="rId35" Type="http://schemas.openxmlformats.org/officeDocument/2006/relationships/image" Target="../media/image180.png"/><Relationship Id="rId43" Type="http://schemas.openxmlformats.org/officeDocument/2006/relationships/image" Target="../media/image188.png"/><Relationship Id="rId48" Type="http://schemas.openxmlformats.org/officeDocument/2006/relationships/image" Target="../media/image193.svg"/><Relationship Id="rId56" Type="http://schemas.openxmlformats.org/officeDocument/2006/relationships/image" Target="../media/image201.svg"/><Relationship Id="rId64" Type="http://schemas.openxmlformats.org/officeDocument/2006/relationships/image" Target="../media/image209.svg"/><Relationship Id="rId8" Type="http://schemas.openxmlformats.org/officeDocument/2006/relationships/image" Target="../media/image153.svg"/><Relationship Id="rId51" Type="http://schemas.openxmlformats.org/officeDocument/2006/relationships/image" Target="../media/image196.png"/><Relationship Id="rId3" Type="http://schemas.openxmlformats.org/officeDocument/2006/relationships/image" Target="../media/image148.png"/><Relationship Id="rId12" Type="http://schemas.openxmlformats.org/officeDocument/2006/relationships/image" Target="../media/image157.svg"/><Relationship Id="rId17" Type="http://schemas.openxmlformats.org/officeDocument/2006/relationships/image" Target="../media/image162.png"/><Relationship Id="rId25" Type="http://schemas.openxmlformats.org/officeDocument/2006/relationships/image" Target="../media/image170.png"/><Relationship Id="rId33" Type="http://schemas.openxmlformats.org/officeDocument/2006/relationships/image" Target="../media/image178.png"/><Relationship Id="rId38" Type="http://schemas.openxmlformats.org/officeDocument/2006/relationships/image" Target="../media/image183.svg"/><Relationship Id="rId46" Type="http://schemas.openxmlformats.org/officeDocument/2006/relationships/image" Target="../media/image191.svg"/><Relationship Id="rId59" Type="http://schemas.openxmlformats.org/officeDocument/2006/relationships/image" Target="../media/image204.png"/><Relationship Id="rId67" Type="http://schemas.openxmlformats.org/officeDocument/2006/relationships/image" Target="../media/image11.emf"/><Relationship Id="rId20" Type="http://schemas.openxmlformats.org/officeDocument/2006/relationships/image" Target="../media/image165.svg"/><Relationship Id="rId41" Type="http://schemas.openxmlformats.org/officeDocument/2006/relationships/image" Target="../media/image186.png"/><Relationship Id="rId54" Type="http://schemas.openxmlformats.org/officeDocument/2006/relationships/image" Target="../media/image199.svg"/><Relationship Id="rId62" Type="http://schemas.openxmlformats.org/officeDocument/2006/relationships/image" Target="../media/image207.svg"/><Relationship Id="rId1" Type="http://schemas.openxmlformats.org/officeDocument/2006/relationships/slideLayout" Target="../slideLayouts/slideLayout23.xml"/><Relationship Id="rId6" Type="http://schemas.openxmlformats.org/officeDocument/2006/relationships/image" Target="../media/image151.svg"/><Relationship Id="rId15" Type="http://schemas.openxmlformats.org/officeDocument/2006/relationships/image" Target="../media/image160.png"/><Relationship Id="rId23" Type="http://schemas.openxmlformats.org/officeDocument/2006/relationships/image" Target="../media/image168.png"/><Relationship Id="rId28" Type="http://schemas.openxmlformats.org/officeDocument/2006/relationships/image" Target="../media/image173.svg"/><Relationship Id="rId36" Type="http://schemas.openxmlformats.org/officeDocument/2006/relationships/image" Target="../media/image181.svg"/><Relationship Id="rId49" Type="http://schemas.openxmlformats.org/officeDocument/2006/relationships/image" Target="../media/image194.png"/><Relationship Id="rId57" Type="http://schemas.openxmlformats.org/officeDocument/2006/relationships/image" Target="../media/image202.png"/><Relationship Id="rId10" Type="http://schemas.openxmlformats.org/officeDocument/2006/relationships/image" Target="../media/image155.svg"/><Relationship Id="rId31" Type="http://schemas.openxmlformats.org/officeDocument/2006/relationships/image" Target="../media/image176.png"/><Relationship Id="rId44" Type="http://schemas.openxmlformats.org/officeDocument/2006/relationships/image" Target="../media/image189.svg"/><Relationship Id="rId52" Type="http://schemas.openxmlformats.org/officeDocument/2006/relationships/image" Target="../media/image197.svg"/><Relationship Id="rId60" Type="http://schemas.openxmlformats.org/officeDocument/2006/relationships/image" Target="../media/image205.svg"/><Relationship Id="rId65" Type="http://schemas.openxmlformats.org/officeDocument/2006/relationships/image" Target="../media/image210.png"/><Relationship Id="rId4" Type="http://schemas.openxmlformats.org/officeDocument/2006/relationships/image" Target="../media/image149.svg"/><Relationship Id="rId9" Type="http://schemas.openxmlformats.org/officeDocument/2006/relationships/image" Target="../media/image154.png"/><Relationship Id="rId13" Type="http://schemas.openxmlformats.org/officeDocument/2006/relationships/image" Target="../media/image158.png"/><Relationship Id="rId18" Type="http://schemas.openxmlformats.org/officeDocument/2006/relationships/image" Target="../media/image163.svg"/><Relationship Id="rId39" Type="http://schemas.openxmlformats.org/officeDocument/2006/relationships/image" Target="../media/image184.png"/></Relationships>
</file>

<file path=ppt/slides/_rels/slide33.xml.rels><?xml version="1.0" encoding="UTF-8" standalone="yes"?>
<Relationships xmlns="http://schemas.openxmlformats.org/package/2006/relationships"><Relationship Id="rId26" Type="http://schemas.openxmlformats.org/officeDocument/2006/relationships/image" Target="../media/image235.svg"/><Relationship Id="rId21" Type="http://schemas.openxmlformats.org/officeDocument/2006/relationships/image" Target="../media/image230.png"/><Relationship Id="rId34" Type="http://schemas.openxmlformats.org/officeDocument/2006/relationships/image" Target="../media/image243.svg"/><Relationship Id="rId42" Type="http://schemas.openxmlformats.org/officeDocument/2006/relationships/image" Target="../media/image251.svg"/><Relationship Id="rId47" Type="http://schemas.openxmlformats.org/officeDocument/2006/relationships/image" Target="../media/image256.png"/><Relationship Id="rId50" Type="http://schemas.openxmlformats.org/officeDocument/2006/relationships/image" Target="../media/image259.svg"/><Relationship Id="rId55" Type="http://schemas.openxmlformats.org/officeDocument/2006/relationships/image" Target="../media/image264.png"/><Relationship Id="rId63" Type="http://schemas.openxmlformats.org/officeDocument/2006/relationships/image" Target="../media/image272.png"/><Relationship Id="rId7" Type="http://schemas.openxmlformats.org/officeDocument/2006/relationships/image" Target="../media/image216.png"/><Relationship Id="rId2" Type="http://schemas.openxmlformats.org/officeDocument/2006/relationships/notesSlide" Target="../notesSlides/notesSlide8.xml"/><Relationship Id="rId16" Type="http://schemas.openxmlformats.org/officeDocument/2006/relationships/image" Target="../media/image225.svg"/><Relationship Id="rId29" Type="http://schemas.openxmlformats.org/officeDocument/2006/relationships/image" Target="../media/image238.png"/><Relationship Id="rId11" Type="http://schemas.openxmlformats.org/officeDocument/2006/relationships/image" Target="../media/image220.png"/><Relationship Id="rId24" Type="http://schemas.openxmlformats.org/officeDocument/2006/relationships/image" Target="../media/image233.svg"/><Relationship Id="rId32" Type="http://schemas.openxmlformats.org/officeDocument/2006/relationships/image" Target="../media/image241.svg"/><Relationship Id="rId37" Type="http://schemas.openxmlformats.org/officeDocument/2006/relationships/image" Target="../media/image246.png"/><Relationship Id="rId40" Type="http://schemas.openxmlformats.org/officeDocument/2006/relationships/image" Target="../media/image249.svg"/><Relationship Id="rId45" Type="http://schemas.openxmlformats.org/officeDocument/2006/relationships/image" Target="../media/image254.png"/><Relationship Id="rId53" Type="http://schemas.openxmlformats.org/officeDocument/2006/relationships/image" Target="../media/image262.png"/><Relationship Id="rId58" Type="http://schemas.openxmlformats.org/officeDocument/2006/relationships/image" Target="../media/image267.svg"/><Relationship Id="rId66" Type="http://schemas.openxmlformats.org/officeDocument/2006/relationships/image" Target="../media/image275.svg"/><Relationship Id="rId5" Type="http://schemas.openxmlformats.org/officeDocument/2006/relationships/image" Target="../media/image214.png"/><Relationship Id="rId61" Type="http://schemas.openxmlformats.org/officeDocument/2006/relationships/image" Target="../media/image270.png"/><Relationship Id="rId19" Type="http://schemas.openxmlformats.org/officeDocument/2006/relationships/image" Target="../media/image228.png"/><Relationship Id="rId14" Type="http://schemas.openxmlformats.org/officeDocument/2006/relationships/image" Target="../media/image223.svg"/><Relationship Id="rId22" Type="http://schemas.openxmlformats.org/officeDocument/2006/relationships/image" Target="../media/image231.svg"/><Relationship Id="rId27" Type="http://schemas.openxmlformats.org/officeDocument/2006/relationships/image" Target="../media/image236.png"/><Relationship Id="rId30" Type="http://schemas.openxmlformats.org/officeDocument/2006/relationships/image" Target="../media/image239.svg"/><Relationship Id="rId35" Type="http://schemas.openxmlformats.org/officeDocument/2006/relationships/image" Target="../media/image244.png"/><Relationship Id="rId43" Type="http://schemas.openxmlformats.org/officeDocument/2006/relationships/image" Target="../media/image252.png"/><Relationship Id="rId48" Type="http://schemas.openxmlformats.org/officeDocument/2006/relationships/image" Target="../media/image257.svg"/><Relationship Id="rId56" Type="http://schemas.openxmlformats.org/officeDocument/2006/relationships/image" Target="../media/image265.svg"/><Relationship Id="rId64" Type="http://schemas.openxmlformats.org/officeDocument/2006/relationships/image" Target="../media/image273.svg"/><Relationship Id="rId8" Type="http://schemas.openxmlformats.org/officeDocument/2006/relationships/image" Target="../media/image217.svg"/><Relationship Id="rId51" Type="http://schemas.openxmlformats.org/officeDocument/2006/relationships/image" Target="../media/image260.png"/><Relationship Id="rId3" Type="http://schemas.openxmlformats.org/officeDocument/2006/relationships/image" Target="../media/image212.png"/><Relationship Id="rId12" Type="http://schemas.openxmlformats.org/officeDocument/2006/relationships/image" Target="../media/image221.svg"/><Relationship Id="rId17" Type="http://schemas.openxmlformats.org/officeDocument/2006/relationships/image" Target="../media/image226.png"/><Relationship Id="rId25" Type="http://schemas.openxmlformats.org/officeDocument/2006/relationships/image" Target="../media/image234.png"/><Relationship Id="rId33" Type="http://schemas.openxmlformats.org/officeDocument/2006/relationships/image" Target="../media/image242.png"/><Relationship Id="rId38" Type="http://schemas.openxmlformats.org/officeDocument/2006/relationships/image" Target="../media/image247.svg"/><Relationship Id="rId46" Type="http://schemas.openxmlformats.org/officeDocument/2006/relationships/image" Target="../media/image255.svg"/><Relationship Id="rId59" Type="http://schemas.openxmlformats.org/officeDocument/2006/relationships/image" Target="../media/image268.png"/><Relationship Id="rId67" Type="http://schemas.openxmlformats.org/officeDocument/2006/relationships/image" Target="../media/image11.emf"/><Relationship Id="rId20" Type="http://schemas.openxmlformats.org/officeDocument/2006/relationships/image" Target="../media/image229.svg"/><Relationship Id="rId41" Type="http://schemas.openxmlformats.org/officeDocument/2006/relationships/image" Target="../media/image250.png"/><Relationship Id="rId54" Type="http://schemas.openxmlformats.org/officeDocument/2006/relationships/image" Target="../media/image263.svg"/><Relationship Id="rId62" Type="http://schemas.openxmlformats.org/officeDocument/2006/relationships/image" Target="../media/image271.svg"/><Relationship Id="rId1" Type="http://schemas.openxmlformats.org/officeDocument/2006/relationships/slideLayout" Target="../slideLayouts/slideLayout23.xml"/><Relationship Id="rId6" Type="http://schemas.openxmlformats.org/officeDocument/2006/relationships/image" Target="../media/image215.svg"/><Relationship Id="rId15" Type="http://schemas.openxmlformats.org/officeDocument/2006/relationships/image" Target="../media/image224.png"/><Relationship Id="rId23" Type="http://schemas.openxmlformats.org/officeDocument/2006/relationships/image" Target="../media/image232.png"/><Relationship Id="rId28" Type="http://schemas.openxmlformats.org/officeDocument/2006/relationships/image" Target="../media/image237.svg"/><Relationship Id="rId36" Type="http://schemas.openxmlformats.org/officeDocument/2006/relationships/image" Target="../media/image245.svg"/><Relationship Id="rId49" Type="http://schemas.openxmlformats.org/officeDocument/2006/relationships/image" Target="../media/image258.png"/><Relationship Id="rId57" Type="http://schemas.openxmlformats.org/officeDocument/2006/relationships/image" Target="../media/image266.png"/><Relationship Id="rId10" Type="http://schemas.openxmlformats.org/officeDocument/2006/relationships/image" Target="../media/image219.svg"/><Relationship Id="rId31" Type="http://schemas.openxmlformats.org/officeDocument/2006/relationships/image" Target="../media/image240.png"/><Relationship Id="rId44" Type="http://schemas.openxmlformats.org/officeDocument/2006/relationships/image" Target="../media/image253.svg"/><Relationship Id="rId52" Type="http://schemas.openxmlformats.org/officeDocument/2006/relationships/image" Target="../media/image261.svg"/><Relationship Id="rId60" Type="http://schemas.openxmlformats.org/officeDocument/2006/relationships/image" Target="../media/image269.svg"/><Relationship Id="rId65" Type="http://schemas.openxmlformats.org/officeDocument/2006/relationships/image" Target="../media/image274.png"/><Relationship Id="rId4" Type="http://schemas.openxmlformats.org/officeDocument/2006/relationships/image" Target="../media/image213.svg"/><Relationship Id="rId9" Type="http://schemas.openxmlformats.org/officeDocument/2006/relationships/image" Target="../media/image218.png"/><Relationship Id="rId13" Type="http://schemas.openxmlformats.org/officeDocument/2006/relationships/image" Target="../media/image222.png"/><Relationship Id="rId18" Type="http://schemas.openxmlformats.org/officeDocument/2006/relationships/image" Target="../media/image227.svg"/><Relationship Id="rId39" Type="http://schemas.openxmlformats.org/officeDocument/2006/relationships/image" Target="../media/image248.png"/></Relationships>
</file>

<file path=ppt/slides/_rels/slide34.xml.rels><?xml version="1.0" encoding="UTF-8" standalone="yes"?>
<Relationships xmlns="http://schemas.openxmlformats.org/package/2006/relationships"><Relationship Id="rId8" Type="http://schemas.openxmlformats.org/officeDocument/2006/relationships/image" Target="../media/image281.svg"/><Relationship Id="rId13" Type="http://schemas.openxmlformats.org/officeDocument/2006/relationships/image" Target="../media/image286.emf"/><Relationship Id="rId3" Type="http://schemas.openxmlformats.org/officeDocument/2006/relationships/image" Target="../media/image276.png"/><Relationship Id="rId7" Type="http://schemas.openxmlformats.org/officeDocument/2006/relationships/image" Target="../media/image280.png"/><Relationship Id="rId12" Type="http://schemas.openxmlformats.org/officeDocument/2006/relationships/image" Target="../media/image285.emf"/><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79.svg"/><Relationship Id="rId11" Type="http://schemas.openxmlformats.org/officeDocument/2006/relationships/image" Target="../media/image284.png"/><Relationship Id="rId5" Type="http://schemas.openxmlformats.org/officeDocument/2006/relationships/image" Target="../media/image278.png"/><Relationship Id="rId15" Type="http://schemas.openxmlformats.org/officeDocument/2006/relationships/image" Target="../media/image11.emf"/><Relationship Id="rId10" Type="http://schemas.openxmlformats.org/officeDocument/2006/relationships/image" Target="../media/image283.png"/><Relationship Id="rId4" Type="http://schemas.openxmlformats.org/officeDocument/2006/relationships/image" Target="../media/image277.svg"/><Relationship Id="rId9" Type="http://schemas.openxmlformats.org/officeDocument/2006/relationships/image" Target="../media/image282.png"/><Relationship Id="rId14"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9A3360-64CF-4B93-7360-B6FACEF463D5}"/>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860309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A28F31-895E-92B0-51F8-1A5615AF7F1E}"/>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9819BB7A-7D3F-0A30-7F68-94F377798E1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5552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530DC4-0DC6-3A7F-DB2F-F827360B23F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5CC4E865-A3D7-B928-766D-4FDCC859FB1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68530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B4782F-750B-A1FF-5DAB-0264A93AAD37}"/>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DF25812F-EE9C-EEC2-C5D0-F1F7E920AD8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24295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F027FF-E6D0-8C26-ACAA-DEBEE6E6AD3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5C8DABB-2B63-FA4F-26EF-80EE3D31F08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47766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50174F-A569-4456-E97E-FDF6163878C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AE97CE18-C287-0503-4DD6-EEC9A5DC9EF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86810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C70E6B-786D-457D-ED2D-A36C9BA5828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024A6D3-229A-3F81-4B5F-63D60AD174B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868525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0477A-B5F1-6042-560F-0AAE820349B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BD255452-0C60-68C2-959B-73DC1059071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03362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807077-C625-92BA-BA2D-DEE6E5F69CB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B1A61F0C-57DC-6F9B-7855-B47B8816205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0766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E750E-EE7D-15E6-4F81-7C1A6DB3B62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A5D793A8-0148-544E-3469-30AEB2176E2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03436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36015F-1CD6-03F2-4C85-C4B23ADDD90C}"/>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35C3BABA-D2EB-8402-95FD-4B02AB5C844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641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BC81D1-585E-5EC1-4CAD-D3A57E8FDDF6}"/>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23511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86630D-7DC2-5FB1-AC79-E502FB41EC06}"/>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C3A6F61B-7816-BFF8-9284-995D83F6D74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56530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E45A51-8A08-70DE-CA0D-244C2A6C2FD0}"/>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DF6B3DFA-C2E1-BBF7-1672-BBE7D7940A5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37693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99788-68C4-64BE-8D2B-5594CE2ACE4F}"/>
              </a:ext>
            </a:extLst>
          </p:cNvPr>
          <p:cNvSpPr>
            <a:spLocks noGrp="1"/>
          </p:cNvSpPr>
          <p:nvPr>
            <p:ph type="body" sz="quarter" idx="11"/>
          </p:nvPr>
        </p:nvSpPr>
        <p:spPr/>
        <p:txBody>
          <a:bodyPr/>
          <a:lstStyle/>
          <a:p>
            <a:endParaRPr lang="en-US"/>
          </a:p>
        </p:txBody>
      </p:sp>
      <p:sp>
        <p:nvSpPr>
          <p:cNvPr id="3" name="Picture Placeholder 2">
            <a:extLst>
              <a:ext uri="{FF2B5EF4-FFF2-40B4-BE49-F238E27FC236}">
                <a16:creationId xmlns:a16="http://schemas.microsoft.com/office/drawing/2014/main" id="{879AAF5D-0382-427F-62CB-988961B0D759}"/>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1070488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A3A9C77-A554-0AA8-6304-C25B7BF70D94}"/>
              </a:ext>
            </a:extLst>
          </p:cNvPr>
          <p:cNvSpPr txBox="1"/>
          <p:nvPr/>
        </p:nvSpPr>
        <p:spPr>
          <a:xfrm>
            <a:off x="3617976" y="170414"/>
            <a:ext cx="4956048" cy="584775"/>
          </a:xfrm>
          <a:prstGeom prst="rect">
            <a:avLst/>
          </a:prstGeom>
          <a:noFill/>
        </p:spPr>
        <p:txBody>
          <a:bodyPr wrap="square" rtlCol="0">
            <a:spAutoFit/>
          </a:bodyPr>
          <a:lstStyle/>
          <a:p>
            <a:pPr algn="ctr"/>
            <a:r>
              <a:rPr lang="en-US" sz="3200" b="1" dirty="0">
                <a:solidFill>
                  <a:srgbClr val="F98D29"/>
                </a:solidFill>
                <a:latin typeface="PT Sans" panose="020B0503020203020204" pitchFamily="34" charset="77"/>
              </a:rPr>
              <a:t>Callouts</a:t>
            </a:r>
          </a:p>
        </p:txBody>
      </p:sp>
      <p:pic>
        <p:nvPicPr>
          <p:cNvPr id="8" name="Picture 7">
            <a:extLst>
              <a:ext uri="{FF2B5EF4-FFF2-40B4-BE49-F238E27FC236}">
                <a16:creationId xmlns:a16="http://schemas.microsoft.com/office/drawing/2014/main" id="{7E505D18-4E87-6D16-4F11-9E18E553725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5726" y="893549"/>
            <a:ext cx="10320546" cy="5399881"/>
          </a:xfrm>
          <a:prstGeom prst="rect">
            <a:avLst/>
          </a:prstGeom>
        </p:spPr>
      </p:pic>
      <p:sp>
        <p:nvSpPr>
          <p:cNvPr id="3" name="Rounded Rectangle 2">
            <a:extLst>
              <a:ext uri="{FF2B5EF4-FFF2-40B4-BE49-F238E27FC236}">
                <a16:creationId xmlns:a16="http://schemas.microsoft.com/office/drawing/2014/main" id="{D6D4DF2E-82FC-6ED3-08AC-091399AB6505}"/>
              </a:ext>
            </a:extLst>
          </p:cNvPr>
          <p:cNvSpPr/>
          <p:nvPr/>
        </p:nvSpPr>
        <p:spPr>
          <a:xfrm>
            <a:off x="1191490" y="755188"/>
            <a:ext cx="3670957" cy="1238491"/>
          </a:xfrm>
          <a:prstGeom prst="roundRect">
            <a:avLst>
              <a:gd name="adj" fmla="val 1897"/>
            </a:avLst>
          </a:prstGeom>
          <a:solidFill>
            <a:srgbClr val="0080BB"/>
          </a:solidFill>
          <a:ln>
            <a:noFill/>
          </a:ln>
          <a:effectLst>
            <a:outerShdw blurRad="95144"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Satoshi" pitchFamily="2" charset="77"/>
              </a:rPr>
              <a:t>Key insight about this part of the data</a:t>
            </a:r>
          </a:p>
        </p:txBody>
      </p:sp>
      <p:sp>
        <p:nvSpPr>
          <p:cNvPr id="4" name="Rounded Rectangle 3">
            <a:extLst>
              <a:ext uri="{FF2B5EF4-FFF2-40B4-BE49-F238E27FC236}">
                <a16:creationId xmlns:a16="http://schemas.microsoft.com/office/drawing/2014/main" id="{D5ECB78A-4B5C-93C9-6294-9F69BD1079FA}"/>
              </a:ext>
            </a:extLst>
          </p:cNvPr>
          <p:cNvSpPr/>
          <p:nvPr/>
        </p:nvSpPr>
        <p:spPr>
          <a:xfrm>
            <a:off x="7952509" y="4537480"/>
            <a:ext cx="3670957" cy="1238491"/>
          </a:xfrm>
          <a:prstGeom prst="roundRect">
            <a:avLst>
              <a:gd name="adj" fmla="val 1897"/>
            </a:avLst>
          </a:prstGeom>
          <a:solidFill>
            <a:schemeClr val="bg1"/>
          </a:solidFill>
          <a:ln>
            <a:noFill/>
          </a:ln>
          <a:effectLst>
            <a:outerShdw blurRad="95144"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F4068"/>
                </a:solidFill>
                <a:latin typeface="Satoshi" pitchFamily="2" charset="77"/>
              </a:rPr>
              <a:t>Key insight about this part of the data</a:t>
            </a:r>
          </a:p>
        </p:txBody>
      </p:sp>
      <p:cxnSp>
        <p:nvCxnSpPr>
          <p:cNvPr id="6" name="Straight Arrow Connector 5">
            <a:extLst>
              <a:ext uri="{FF2B5EF4-FFF2-40B4-BE49-F238E27FC236}">
                <a16:creationId xmlns:a16="http://schemas.microsoft.com/office/drawing/2014/main" id="{FFEB6DDB-DFD3-795B-5FC3-C12C335846F3}"/>
              </a:ext>
            </a:extLst>
          </p:cNvPr>
          <p:cNvCxnSpPr>
            <a:cxnSpLocks/>
          </p:cNvCxnSpPr>
          <p:nvPr/>
        </p:nvCxnSpPr>
        <p:spPr>
          <a:xfrm flipH="1" flipV="1">
            <a:off x="6296841" y="4694088"/>
            <a:ext cx="1482437" cy="462637"/>
          </a:xfrm>
          <a:prstGeom prst="straightConnector1">
            <a:avLst/>
          </a:prstGeom>
          <a:ln w="41275">
            <a:solidFill>
              <a:srgbClr val="0080BB"/>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889B2BA-3791-5BBC-5B43-F01B86EFA529}"/>
              </a:ext>
            </a:extLst>
          </p:cNvPr>
          <p:cNvCxnSpPr>
            <a:cxnSpLocks/>
          </p:cNvCxnSpPr>
          <p:nvPr/>
        </p:nvCxnSpPr>
        <p:spPr>
          <a:xfrm>
            <a:off x="5118211" y="1374433"/>
            <a:ext cx="977788" cy="619246"/>
          </a:xfrm>
          <a:prstGeom prst="straightConnector1">
            <a:avLst/>
          </a:prstGeom>
          <a:ln w="41275">
            <a:solidFill>
              <a:srgbClr val="0080BB"/>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3BE1E344-42D8-FB11-7137-244021F48F58}"/>
              </a:ext>
            </a:extLst>
          </p:cNvPr>
          <p:cNvSpPr/>
          <p:nvPr/>
        </p:nvSpPr>
        <p:spPr>
          <a:xfrm>
            <a:off x="7952510" y="331937"/>
            <a:ext cx="3670957" cy="2084992"/>
          </a:xfrm>
          <a:prstGeom prst="roundRect">
            <a:avLst>
              <a:gd name="adj" fmla="val 1897"/>
            </a:avLst>
          </a:prstGeom>
          <a:solidFill>
            <a:srgbClr val="0080BB"/>
          </a:solidFill>
          <a:ln>
            <a:noFill/>
          </a:ln>
          <a:effectLst>
            <a:outerShdw blurRad="95144"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Satoshi" pitchFamily="2" charset="77"/>
              </a:rPr>
              <a:t>Heading</a:t>
            </a:r>
          </a:p>
          <a:p>
            <a:pPr algn="ctr"/>
            <a:endParaRPr lang="en-US" sz="2000" b="1" dirty="0">
              <a:solidFill>
                <a:schemeClr val="bg1"/>
              </a:solidFill>
              <a:latin typeface="Satoshi" pitchFamily="2" charset="77"/>
            </a:endParaRPr>
          </a:p>
          <a:p>
            <a:pPr algn="ctr"/>
            <a:r>
              <a:rPr lang="en-US" sz="1400" b="1" dirty="0">
                <a:solidFill>
                  <a:schemeClr val="bg1"/>
                </a:solidFill>
                <a:latin typeface="Satoshi" pitchFamily="2" charset="77"/>
              </a:rPr>
              <a:t>Detailed list of insights about a topic:</a:t>
            </a:r>
            <a:br>
              <a:rPr lang="en-US" sz="1400" b="1" dirty="0">
                <a:solidFill>
                  <a:schemeClr val="bg1"/>
                </a:solidFill>
                <a:latin typeface="Satoshi" pitchFamily="2" charset="77"/>
              </a:rPr>
            </a:br>
            <a:r>
              <a:rPr lang="en-US" sz="1400" b="1" dirty="0">
                <a:solidFill>
                  <a:schemeClr val="bg1"/>
                </a:solidFill>
                <a:latin typeface="Satoshi" pitchFamily="2" charset="77"/>
              </a:rPr>
              <a:t>1) information here</a:t>
            </a:r>
            <a:br>
              <a:rPr lang="en-US" sz="1400" b="1" dirty="0">
                <a:solidFill>
                  <a:schemeClr val="bg1"/>
                </a:solidFill>
                <a:latin typeface="Satoshi" pitchFamily="2" charset="77"/>
              </a:rPr>
            </a:br>
            <a:r>
              <a:rPr lang="en-US" sz="1400" b="1" dirty="0">
                <a:solidFill>
                  <a:schemeClr val="bg1"/>
                </a:solidFill>
                <a:latin typeface="Satoshi" pitchFamily="2" charset="77"/>
              </a:rPr>
              <a:t>2) information here</a:t>
            </a:r>
            <a:br>
              <a:rPr lang="en-US" sz="1400" b="1" dirty="0">
                <a:solidFill>
                  <a:schemeClr val="bg1"/>
                </a:solidFill>
                <a:latin typeface="Satoshi" pitchFamily="2" charset="77"/>
              </a:rPr>
            </a:br>
            <a:r>
              <a:rPr lang="en-US" sz="1400" b="1" dirty="0">
                <a:solidFill>
                  <a:schemeClr val="bg1"/>
                </a:solidFill>
                <a:latin typeface="Satoshi" pitchFamily="2" charset="77"/>
              </a:rPr>
              <a:t>3) information here</a:t>
            </a:r>
          </a:p>
        </p:txBody>
      </p:sp>
      <p:sp>
        <p:nvSpPr>
          <p:cNvPr id="14" name="Rounded Rectangle 13">
            <a:extLst>
              <a:ext uri="{FF2B5EF4-FFF2-40B4-BE49-F238E27FC236}">
                <a16:creationId xmlns:a16="http://schemas.microsoft.com/office/drawing/2014/main" id="{25A72991-F8AE-062E-0FF5-92750F238BFF}"/>
              </a:ext>
            </a:extLst>
          </p:cNvPr>
          <p:cNvSpPr/>
          <p:nvPr/>
        </p:nvSpPr>
        <p:spPr>
          <a:xfrm>
            <a:off x="775855" y="4208438"/>
            <a:ext cx="3670957" cy="2084992"/>
          </a:xfrm>
          <a:prstGeom prst="roundRect">
            <a:avLst>
              <a:gd name="adj" fmla="val 1897"/>
            </a:avLst>
          </a:prstGeom>
          <a:solidFill>
            <a:schemeClr val="bg1"/>
          </a:solidFill>
          <a:ln>
            <a:noFill/>
          </a:ln>
          <a:effectLst>
            <a:outerShdw blurRad="95144"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F4068"/>
                </a:solidFill>
                <a:latin typeface="Satoshi" pitchFamily="2" charset="77"/>
              </a:rPr>
              <a:t>Heading</a:t>
            </a:r>
          </a:p>
          <a:p>
            <a:pPr algn="ctr"/>
            <a:endParaRPr lang="en-US" sz="2000" b="1" dirty="0">
              <a:solidFill>
                <a:srgbClr val="0F4068"/>
              </a:solidFill>
              <a:latin typeface="Satoshi" pitchFamily="2" charset="77"/>
            </a:endParaRPr>
          </a:p>
          <a:p>
            <a:pPr algn="ctr"/>
            <a:r>
              <a:rPr lang="en-US" sz="1400" b="1" dirty="0">
                <a:solidFill>
                  <a:srgbClr val="0F4068"/>
                </a:solidFill>
                <a:latin typeface="Satoshi" pitchFamily="2" charset="77"/>
              </a:rPr>
              <a:t>Detailed list of insights about a topic:</a:t>
            </a:r>
            <a:br>
              <a:rPr lang="en-US" sz="1400" b="1" dirty="0">
                <a:solidFill>
                  <a:srgbClr val="0F4068"/>
                </a:solidFill>
                <a:latin typeface="Satoshi" pitchFamily="2" charset="77"/>
              </a:rPr>
            </a:br>
            <a:r>
              <a:rPr lang="en-US" sz="1400" b="1" dirty="0">
                <a:solidFill>
                  <a:srgbClr val="0F4068"/>
                </a:solidFill>
                <a:latin typeface="Satoshi" pitchFamily="2" charset="77"/>
              </a:rPr>
              <a:t>1) information here</a:t>
            </a:r>
            <a:br>
              <a:rPr lang="en-US" sz="1400" b="1" dirty="0">
                <a:solidFill>
                  <a:srgbClr val="0F4068"/>
                </a:solidFill>
                <a:latin typeface="Satoshi" pitchFamily="2" charset="77"/>
              </a:rPr>
            </a:br>
            <a:r>
              <a:rPr lang="en-US" sz="1400" b="1" dirty="0">
                <a:solidFill>
                  <a:srgbClr val="0F4068"/>
                </a:solidFill>
                <a:latin typeface="Satoshi" pitchFamily="2" charset="77"/>
              </a:rPr>
              <a:t>2) information here</a:t>
            </a:r>
            <a:br>
              <a:rPr lang="en-US" sz="1400" b="1" dirty="0">
                <a:solidFill>
                  <a:srgbClr val="0F4068"/>
                </a:solidFill>
                <a:latin typeface="Satoshi" pitchFamily="2" charset="77"/>
              </a:rPr>
            </a:br>
            <a:r>
              <a:rPr lang="en-US" sz="1400" b="1" dirty="0">
                <a:solidFill>
                  <a:srgbClr val="0F4068"/>
                </a:solidFill>
                <a:latin typeface="Satoshi" pitchFamily="2" charset="77"/>
              </a:rPr>
              <a:t>3) information here</a:t>
            </a:r>
          </a:p>
        </p:txBody>
      </p:sp>
      <p:pic>
        <p:nvPicPr>
          <p:cNvPr id="5" name="Picture 4">
            <a:extLst>
              <a:ext uri="{FF2B5EF4-FFF2-40B4-BE49-F238E27FC236}">
                <a16:creationId xmlns:a16="http://schemas.microsoft.com/office/drawing/2014/main" id="{6C5D90D5-545E-F4F8-EFD5-51C0E69954F5}"/>
              </a:ext>
            </a:extLst>
          </p:cNvPr>
          <p:cNvPicPr>
            <a:picLocks noChangeAspect="1"/>
          </p:cNvPicPr>
          <p:nvPr/>
        </p:nvPicPr>
        <p:blipFill>
          <a:blip r:embed="rId4"/>
          <a:stretch>
            <a:fillRect/>
          </a:stretch>
        </p:blipFill>
        <p:spPr>
          <a:xfrm>
            <a:off x="238159" y="6442694"/>
            <a:ext cx="1645035" cy="237744"/>
          </a:xfrm>
          <a:prstGeom prst="rect">
            <a:avLst/>
          </a:prstGeom>
        </p:spPr>
      </p:pic>
    </p:spTree>
    <p:extLst>
      <p:ext uri="{BB962C8B-B14F-4D97-AF65-F5344CB8AC3E}">
        <p14:creationId xmlns:p14="http://schemas.microsoft.com/office/powerpoint/2010/main" val="3801772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4068"/>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6EDA4D-CF1B-4755-01A3-1C726A14AB8D}"/>
              </a:ext>
            </a:extLst>
          </p:cNvPr>
          <p:cNvSpPr txBox="1"/>
          <p:nvPr/>
        </p:nvSpPr>
        <p:spPr>
          <a:xfrm>
            <a:off x="3617976" y="2185074"/>
            <a:ext cx="4956048" cy="584775"/>
          </a:xfrm>
          <a:prstGeom prst="rect">
            <a:avLst/>
          </a:prstGeom>
          <a:noFill/>
        </p:spPr>
        <p:txBody>
          <a:bodyPr wrap="square" rtlCol="0">
            <a:spAutoFit/>
          </a:bodyPr>
          <a:lstStyle/>
          <a:p>
            <a:pPr algn="ctr"/>
            <a:r>
              <a:rPr lang="en-US" sz="3200" b="1" dirty="0">
                <a:solidFill>
                  <a:schemeClr val="bg1"/>
                </a:solidFill>
                <a:latin typeface="PT Sans" panose="020B0503020203020204" pitchFamily="34" charset="77"/>
              </a:rPr>
              <a:t>Important Heading</a:t>
            </a:r>
          </a:p>
        </p:txBody>
      </p:sp>
      <p:pic>
        <p:nvPicPr>
          <p:cNvPr id="2" name="Graphic 1">
            <a:extLst>
              <a:ext uri="{FF2B5EF4-FFF2-40B4-BE49-F238E27FC236}">
                <a16:creationId xmlns:a16="http://schemas.microsoft.com/office/drawing/2014/main" id="{D2236A52-656A-EFF7-82FC-7A54C0A4A58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0047" y="3375482"/>
            <a:ext cx="646184" cy="574384"/>
          </a:xfrm>
          <a:prstGeom prst="rect">
            <a:avLst/>
          </a:prstGeom>
        </p:spPr>
      </p:pic>
      <p:sp>
        <p:nvSpPr>
          <p:cNvPr id="3" name="TextBox 2">
            <a:extLst>
              <a:ext uri="{FF2B5EF4-FFF2-40B4-BE49-F238E27FC236}">
                <a16:creationId xmlns:a16="http://schemas.microsoft.com/office/drawing/2014/main" id="{A43AF0A8-356F-0017-15BB-060E561253E3}"/>
              </a:ext>
            </a:extLst>
          </p:cNvPr>
          <p:cNvSpPr txBox="1"/>
          <p:nvPr/>
        </p:nvSpPr>
        <p:spPr>
          <a:xfrm>
            <a:off x="5256523" y="4026046"/>
            <a:ext cx="171323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pic>
        <p:nvPicPr>
          <p:cNvPr id="6" name="Graphic 5">
            <a:extLst>
              <a:ext uri="{FF2B5EF4-FFF2-40B4-BE49-F238E27FC236}">
                <a16:creationId xmlns:a16="http://schemas.microsoft.com/office/drawing/2014/main" id="{B12C8367-4BB6-92A7-499B-469C672A200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60835" y="3365964"/>
            <a:ext cx="730970" cy="584776"/>
          </a:xfrm>
          <a:prstGeom prst="rect">
            <a:avLst/>
          </a:prstGeom>
        </p:spPr>
      </p:pic>
      <p:sp>
        <p:nvSpPr>
          <p:cNvPr id="7" name="TextBox 6">
            <a:extLst>
              <a:ext uri="{FF2B5EF4-FFF2-40B4-BE49-F238E27FC236}">
                <a16:creationId xmlns:a16="http://schemas.microsoft.com/office/drawing/2014/main" id="{4C2B700F-8C3B-D9CF-15BC-581477BB9875}"/>
              </a:ext>
            </a:extLst>
          </p:cNvPr>
          <p:cNvSpPr txBox="1"/>
          <p:nvPr/>
        </p:nvSpPr>
        <p:spPr>
          <a:xfrm>
            <a:off x="7759566" y="4026046"/>
            <a:ext cx="1381499"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sp>
        <p:nvSpPr>
          <p:cNvPr id="10" name="TextBox 9">
            <a:extLst>
              <a:ext uri="{FF2B5EF4-FFF2-40B4-BE49-F238E27FC236}">
                <a16:creationId xmlns:a16="http://schemas.microsoft.com/office/drawing/2014/main" id="{4176EE36-D935-B6AA-291F-DF431C26BDF6}"/>
              </a:ext>
            </a:extLst>
          </p:cNvPr>
          <p:cNvSpPr txBox="1"/>
          <p:nvPr/>
        </p:nvSpPr>
        <p:spPr>
          <a:xfrm>
            <a:off x="3201710" y="4026046"/>
            <a:ext cx="1220026"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pic>
        <p:nvPicPr>
          <p:cNvPr id="14" name="Graphic 13">
            <a:extLst>
              <a:ext uri="{FF2B5EF4-FFF2-40B4-BE49-F238E27FC236}">
                <a16:creationId xmlns:a16="http://schemas.microsoft.com/office/drawing/2014/main" id="{CBC6772F-BEFF-0901-9DF4-B9F85DC62C4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39743" y="3379550"/>
            <a:ext cx="725700" cy="580560"/>
          </a:xfrm>
          <a:prstGeom prst="rect">
            <a:avLst/>
          </a:prstGeom>
        </p:spPr>
      </p:pic>
      <p:pic>
        <p:nvPicPr>
          <p:cNvPr id="8" name="Picture 7">
            <a:extLst>
              <a:ext uri="{FF2B5EF4-FFF2-40B4-BE49-F238E27FC236}">
                <a16:creationId xmlns:a16="http://schemas.microsoft.com/office/drawing/2014/main" id="{34154BA5-E1F6-FD49-AC43-1FAD091670E5}"/>
              </a:ext>
            </a:extLst>
          </p:cNvPr>
          <p:cNvPicPr>
            <a:picLocks noChangeAspect="1"/>
          </p:cNvPicPr>
          <p:nvPr/>
        </p:nvPicPr>
        <p:blipFill>
          <a:blip r:embed="rId8"/>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3954164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4068"/>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20E4375-40B6-D828-A871-578666121AF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0047" y="2688271"/>
            <a:ext cx="646184" cy="574384"/>
          </a:xfrm>
          <a:prstGeom prst="rect">
            <a:avLst/>
          </a:prstGeom>
        </p:spPr>
      </p:pic>
      <p:sp>
        <p:nvSpPr>
          <p:cNvPr id="5" name="TextBox 4">
            <a:extLst>
              <a:ext uri="{FF2B5EF4-FFF2-40B4-BE49-F238E27FC236}">
                <a16:creationId xmlns:a16="http://schemas.microsoft.com/office/drawing/2014/main" id="{BB85710D-B673-1835-3F94-37F3A6FCC58A}"/>
              </a:ext>
            </a:extLst>
          </p:cNvPr>
          <p:cNvSpPr txBox="1"/>
          <p:nvPr/>
        </p:nvSpPr>
        <p:spPr>
          <a:xfrm>
            <a:off x="5256523" y="3338835"/>
            <a:ext cx="171323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pic>
        <p:nvPicPr>
          <p:cNvPr id="8" name="Graphic 7">
            <a:extLst>
              <a:ext uri="{FF2B5EF4-FFF2-40B4-BE49-F238E27FC236}">
                <a16:creationId xmlns:a16="http://schemas.microsoft.com/office/drawing/2014/main" id="{85CB3CD0-13BE-067D-792F-8C658DCB981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60835" y="2678753"/>
            <a:ext cx="730970" cy="584776"/>
          </a:xfrm>
          <a:prstGeom prst="rect">
            <a:avLst/>
          </a:prstGeom>
        </p:spPr>
      </p:pic>
      <p:sp>
        <p:nvSpPr>
          <p:cNvPr id="9" name="TextBox 8">
            <a:extLst>
              <a:ext uri="{FF2B5EF4-FFF2-40B4-BE49-F238E27FC236}">
                <a16:creationId xmlns:a16="http://schemas.microsoft.com/office/drawing/2014/main" id="{77A007C4-6368-916D-F1DA-B54DC97CD22B}"/>
              </a:ext>
            </a:extLst>
          </p:cNvPr>
          <p:cNvSpPr txBox="1"/>
          <p:nvPr/>
        </p:nvSpPr>
        <p:spPr>
          <a:xfrm>
            <a:off x="7759566" y="3338835"/>
            <a:ext cx="1381499"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sp>
        <p:nvSpPr>
          <p:cNvPr id="11" name="TextBox 10">
            <a:extLst>
              <a:ext uri="{FF2B5EF4-FFF2-40B4-BE49-F238E27FC236}">
                <a16:creationId xmlns:a16="http://schemas.microsoft.com/office/drawing/2014/main" id="{F2A8AD78-5DE5-0A4D-E6F9-093FF4786228}"/>
              </a:ext>
            </a:extLst>
          </p:cNvPr>
          <p:cNvSpPr txBox="1"/>
          <p:nvPr/>
        </p:nvSpPr>
        <p:spPr>
          <a:xfrm>
            <a:off x="3201710" y="3338835"/>
            <a:ext cx="1220026"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Subheading</a:t>
            </a:r>
          </a:p>
        </p:txBody>
      </p:sp>
      <p:pic>
        <p:nvPicPr>
          <p:cNvPr id="12" name="Graphic 11">
            <a:extLst>
              <a:ext uri="{FF2B5EF4-FFF2-40B4-BE49-F238E27FC236}">
                <a16:creationId xmlns:a16="http://schemas.microsoft.com/office/drawing/2014/main" id="{7BF38B0C-358F-6666-2F52-AD313317607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39743" y="2692339"/>
            <a:ext cx="725700" cy="580560"/>
          </a:xfrm>
          <a:prstGeom prst="rect">
            <a:avLst/>
          </a:prstGeom>
        </p:spPr>
      </p:pic>
      <p:sp>
        <p:nvSpPr>
          <p:cNvPr id="13" name="TextBox 12">
            <a:extLst>
              <a:ext uri="{FF2B5EF4-FFF2-40B4-BE49-F238E27FC236}">
                <a16:creationId xmlns:a16="http://schemas.microsoft.com/office/drawing/2014/main" id="{C66EDA4D-CF1B-4755-01A3-1C726A14AB8D}"/>
              </a:ext>
            </a:extLst>
          </p:cNvPr>
          <p:cNvSpPr txBox="1"/>
          <p:nvPr/>
        </p:nvSpPr>
        <p:spPr>
          <a:xfrm>
            <a:off x="3617976" y="1290362"/>
            <a:ext cx="4956048" cy="584775"/>
          </a:xfrm>
          <a:prstGeom prst="rect">
            <a:avLst/>
          </a:prstGeom>
          <a:noFill/>
        </p:spPr>
        <p:txBody>
          <a:bodyPr wrap="square" rtlCol="0">
            <a:spAutoFit/>
          </a:bodyPr>
          <a:lstStyle/>
          <a:p>
            <a:pPr algn="ctr"/>
            <a:r>
              <a:rPr lang="en-US" sz="3200" b="1" dirty="0">
                <a:solidFill>
                  <a:schemeClr val="bg1"/>
                </a:solidFill>
                <a:latin typeface="PT Sans" panose="020B0503020203020204" pitchFamily="34" charset="77"/>
              </a:rPr>
              <a:t>Important Heading</a:t>
            </a:r>
          </a:p>
        </p:txBody>
      </p:sp>
      <p:cxnSp>
        <p:nvCxnSpPr>
          <p:cNvPr id="3" name="Straight Connector 2">
            <a:extLst>
              <a:ext uri="{FF2B5EF4-FFF2-40B4-BE49-F238E27FC236}">
                <a16:creationId xmlns:a16="http://schemas.microsoft.com/office/drawing/2014/main" id="{E241D1D2-2112-97A1-2168-8224AEAEA596}"/>
              </a:ext>
            </a:extLst>
          </p:cNvPr>
          <p:cNvCxnSpPr/>
          <p:nvPr/>
        </p:nvCxnSpPr>
        <p:spPr>
          <a:xfrm>
            <a:off x="3005958" y="3888827"/>
            <a:ext cx="16396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59DB5F7-02DC-0934-A982-B5BF425630F5}"/>
              </a:ext>
            </a:extLst>
          </p:cNvPr>
          <p:cNvCxnSpPr/>
          <p:nvPr/>
        </p:nvCxnSpPr>
        <p:spPr>
          <a:xfrm>
            <a:off x="5297213" y="3888827"/>
            <a:ext cx="16396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9732AF-8F42-51A5-F642-DB8C556A6975}"/>
              </a:ext>
            </a:extLst>
          </p:cNvPr>
          <p:cNvCxnSpPr/>
          <p:nvPr/>
        </p:nvCxnSpPr>
        <p:spPr>
          <a:xfrm>
            <a:off x="7609490" y="3888827"/>
            <a:ext cx="163961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BE09AD-26B9-C973-BB53-9EAF37B20DDA}"/>
              </a:ext>
            </a:extLst>
          </p:cNvPr>
          <p:cNvSpPr txBox="1"/>
          <p:nvPr/>
        </p:nvSpPr>
        <p:spPr>
          <a:xfrm>
            <a:off x="2644307" y="4100266"/>
            <a:ext cx="2316573" cy="830997"/>
          </a:xfrm>
          <a:prstGeom prst="rect">
            <a:avLst/>
          </a:prstGeom>
          <a:noFill/>
        </p:spPr>
        <p:txBody>
          <a:bodyPr wrap="square" rtlCol="0">
            <a:spAutoFit/>
          </a:bodyPr>
          <a:lstStyle/>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1</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2</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3</a:t>
            </a:r>
          </a:p>
        </p:txBody>
      </p:sp>
      <p:sp>
        <p:nvSpPr>
          <p:cNvPr id="14" name="TextBox 13">
            <a:extLst>
              <a:ext uri="{FF2B5EF4-FFF2-40B4-BE49-F238E27FC236}">
                <a16:creationId xmlns:a16="http://schemas.microsoft.com/office/drawing/2014/main" id="{BA7BA8A9-F95E-6F97-23EE-B18E7E43F77A}"/>
              </a:ext>
            </a:extLst>
          </p:cNvPr>
          <p:cNvSpPr txBox="1"/>
          <p:nvPr/>
        </p:nvSpPr>
        <p:spPr>
          <a:xfrm>
            <a:off x="4977606" y="4100266"/>
            <a:ext cx="2316573" cy="830997"/>
          </a:xfrm>
          <a:prstGeom prst="rect">
            <a:avLst/>
          </a:prstGeom>
          <a:noFill/>
        </p:spPr>
        <p:txBody>
          <a:bodyPr wrap="square" rtlCol="0">
            <a:spAutoFit/>
          </a:bodyPr>
          <a:lstStyle/>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1</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2</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3</a:t>
            </a:r>
          </a:p>
        </p:txBody>
      </p:sp>
      <p:sp>
        <p:nvSpPr>
          <p:cNvPr id="15" name="TextBox 14">
            <a:extLst>
              <a:ext uri="{FF2B5EF4-FFF2-40B4-BE49-F238E27FC236}">
                <a16:creationId xmlns:a16="http://schemas.microsoft.com/office/drawing/2014/main" id="{C3BB2E8B-8BD6-4E13-D9B8-F6B1FF35E5D6}"/>
              </a:ext>
            </a:extLst>
          </p:cNvPr>
          <p:cNvSpPr txBox="1"/>
          <p:nvPr/>
        </p:nvSpPr>
        <p:spPr>
          <a:xfrm>
            <a:off x="7292030" y="4100266"/>
            <a:ext cx="2316573" cy="830997"/>
          </a:xfrm>
          <a:prstGeom prst="rect">
            <a:avLst/>
          </a:prstGeom>
          <a:noFill/>
        </p:spPr>
        <p:txBody>
          <a:bodyPr wrap="square" rtlCol="0">
            <a:spAutoFit/>
          </a:bodyPr>
          <a:lstStyle/>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1</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2</a:t>
            </a:r>
          </a:p>
          <a:p>
            <a:pPr marL="342900" indent="-342900" algn="ctr">
              <a:buFont typeface="Arial" panose="020B0604020202020204" pitchFamily="34" charset="0"/>
              <a:buChar char="•"/>
            </a:pPr>
            <a:r>
              <a:rPr lang="en-US" sz="1600" dirty="0">
                <a:solidFill>
                  <a:schemeClr val="bg1"/>
                </a:solidFill>
                <a:latin typeface="PT Sans" panose="020B0503020203020204" pitchFamily="34" charset="77"/>
              </a:rPr>
              <a:t>Point Number 3</a:t>
            </a:r>
          </a:p>
        </p:txBody>
      </p:sp>
      <p:pic>
        <p:nvPicPr>
          <p:cNvPr id="16" name="Picture 15">
            <a:extLst>
              <a:ext uri="{FF2B5EF4-FFF2-40B4-BE49-F238E27FC236}">
                <a16:creationId xmlns:a16="http://schemas.microsoft.com/office/drawing/2014/main" id="{482AB93B-ED26-EDE7-011D-F543E72701C3}"/>
              </a:ext>
            </a:extLst>
          </p:cNvPr>
          <p:cNvPicPr>
            <a:picLocks noChangeAspect="1"/>
          </p:cNvPicPr>
          <p:nvPr/>
        </p:nvPicPr>
        <p:blipFill>
          <a:blip r:embed="rId8"/>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1492046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F4068"/>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34534A0-FD2F-BA48-F349-72A5B5FA5082}"/>
              </a:ext>
            </a:extLst>
          </p:cNvPr>
          <p:cNvSpPr txBox="1"/>
          <p:nvPr/>
        </p:nvSpPr>
        <p:spPr>
          <a:xfrm>
            <a:off x="1481559" y="3336005"/>
            <a:ext cx="2389122"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77"/>
              </a:rPr>
              <a:t>Plan of Action</a:t>
            </a:r>
          </a:p>
        </p:txBody>
      </p:sp>
      <p:sp>
        <p:nvSpPr>
          <p:cNvPr id="28" name="TextBox 27">
            <a:extLst>
              <a:ext uri="{FF2B5EF4-FFF2-40B4-BE49-F238E27FC236}">
                <a16:creationId xmlns:a16="http://schemas.microsoft.com/office/drawing/2014/main" id="{1574586B-7EFA-8405-05C9-12ABFC5A845D}"/>
              </a:ext>
            </a:extLst>
          </p:cNvPr>
          <p:cNvSpPr txBox="1"/>
          <p:nvPr/>
        </p:nvSpPr>
        <p:spPr>
          <a:xfrm>
            <a:off x="5019293" y="3213193"/>
            <a:ext cx="5440624" cy="584775"/>
          </a:xfrm>
          <a:prstGeom prst="rect">
            <a:avLst/>
          </a:prstGeom>
          <a:noFill/>
        </p:spPr>
        <p:txBody>
          <a:bodyPr wrap="square" rtlCol="0">
            <a:spAutoFit/>
          </a:bodyPr>
          <a:lstStyle/>
          <a:p>
            <a:r>
              <a:rPr lang="en-US" sz="1600" dirty="0">
                <a:solidFill>
                  <a:schemeClr val="bg1"/>
                </a:solidFill>
                <a:latin typeface="PT Sans" panose="020B0503020203020204" pitchFamily="34" charset="77"/>
              </a:rPr>
              <a:t>Lorem ipsum dolor sit amet, consectetur adipiscing elit. Ut aliquam id neque eu ullamcorper. Donec.</a:t>
            </a:r>
          </a:p>
        </p:txBody>
      </p:sp>
      <p:cxnSp>
        <p:nvCxnSpPr>
          <p:cNvPr id="30" name="Straight Connector 29">
            <a:extLst>
              <a:ext uri="{FF2B5EF4-FFF2-40B4-BE49-F238E27FC236}">
                <a16:creationId xmlns:a16="http://schemas.microsoft.com/office/drawing/2014/main" id="{F3E0013E-2E3A-1DCB-58C1-CBAE43444CAE}"/>
              </a:ext>
            </a:extLst>
          </p:cNvPr>
          <p:cNvCxnSpPr>
            <a:cxnSpLocks/>
          </p:cNvCxnSpPr>
          <p:nvPr/>
        </p:nvCxnSpPr>
        <p:spPr>
          <a:xfrm>
            <a:off x="4715099" y="3069368"/>
            <a:ext cx="0" cy="7949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4729C23C-8BBD-FFBB-85A7-A28444CBFDB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20803" y="3262958"/>
            <a:ext cx="352493" cy="469990"/>
          </a:xfrm>
          <a:prstGeom prst="rect">
            <a:avLst/>
          </a:prstGeom>
        </p:spPr>
      </p:pic>
      <p:sp>
        <p:nvSpPr>
          <p:cNvPr id="35" name="TextBox 34">
            <a:extLst>
              <a:ext uri="{FF2B5EF4-FFF2-40B4-BE49-F238E27FC236}">
                <a16:creationId xmlns:a16="http://schemas.microsoft.com/office/drawing/2014/main" id="{E7685D29-2706-3675-6357-A4BB7D8704D6}"/>
              </a:ext>
            </a:extLst>
          </p:cNvPr>
          <p:cNvSpPr txBox="1"/>
          <p:nvPr/>
        </p:nvSpPr>
        <p:spPr>
          <a:xfrm>
            <a:off x="1620461" y="1947475"/>
            <a:ext cx="2250220"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77"/>
              </a:rPr>
              <a:t>Objective</a:t>
            </a:r>
          </a:p>
        </p:txBody>
      </p:sp>
      <p:sp>
        <p:nvSpPr>
          <p:cNvPr id="2" name="TextBox 1">
            <a:extLst>
              <a:ext uri="{FF2B5EF4-FFF2-40B4-BE49-F238E27FC236}">
                <a16:creationId xmlns:a16="http://schemas.microsoft.com/office/drawing/2014/main" id="{71FCB41B-1116-128D-0FC4-C990EE12BEC4}"/>
              </a:ext>
            </a:extLst>
          </p:cNvPr>
          <p:cNvSpPr txBox="1"/>
          <p:nvPr/>
        </p:nvSpPr>
        <p:spPr>
          <a:xfrm>
            <a:off x="5019293" y="1847381"/>
            <a:ext cx="5440624" cy="584775"/>
          </a:xfrm>
          <a:prstGeom prst="rect">
            <a:avLst/>
          </a:prstGeom>
          <a:noFill/>
        </p:spPr>
        <p:txBody>
          <a:bodyPr wrap="square" rtlCol="0">
            <a:spAutoFit/>
          </a:bodyPr>
          <a:lstStyle/>
          <a:p>
            <a:r>
              <a:rPr lang="en-US" sz="1600" dirty="0">
                <a:solidFill>
                  <a:schemeClr val="bg1"/>
                </a:solidFill>
                <a:latin typeface="PT Sans" panose="020B0503020203020204" pitchFamily="34" charset="77"/>
              </a:rPr>
              <a:t>Lorem ipsum dolor sit amet, consectetur adipiscing elit. Vestibulum et feugiat nunc. Sed ac nisi.</a:t>
            </a:r>
          </a:p>
        </p:txBody>
      </p:sp>
      <p:cxnSp>
        <p:nvCxnSpPr>
          <p:cNvPr id="11" name="Straight Connector 10">
            <a:extLst>
              <a:ext uri="{FF2B5EF4-FFF2-40B4-BE49-F238E27FC236}">
                <a16:creationId xmlns:a16="http://schemas.microsoft.com/office/drawing/2014/main" id="{5548A598-10DF-3A0A-CE16-EAB714A906EB}"/>
              </a:ext>
            </a:extLst>
          </p:cNvPr>
          <p:cNvCxnSpPr>
            <a:cxnSpLocks/>
          </p:cNvCxnSpPr>
          <p:nvPr/>
        </p:nvCxnSpPr>
        <p:spPr>
          <a:xfrm>
            <a:off x="4715099" y="1703556"/>
            <a:ext cx="0" cy="7949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19CF8B6E-A0C8-A726-3487-5D0474999D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20802" y="1924323"/>
            <a:ext cx="323167" cy="369333"/>
          </a:xfrm>
          <a:prstGeom prst="rect">
            <a:avLst/>
          </a:prstGeom>
        </p:spPr>
      </p:pic>
      <p:sp>
        <p:nvSpPr>
          <p:cNvPr id="43" name="TextBox 42">
            <a:extLst>
              <a:ext uri="{FF2B5EF4-FFF2-40B4-BE49-F238E27FC236}">
                <a16:creationId xmlns:a16="http://schemas.microsoft.com/office/drawing/2014/main" id="{5CAAE852-A58E-0BBB-74BE-35AD39FB29F6}"/>
              </a:ext>
            </a:extLst>
          </p:cNvPr>
          <p:cNvSpPr txBox="1"/>
          <p:nvPr/>
        </p:nvSpPr>
        <p:spPr>
          <a:xfrm>
            <a:off x="1701481" y="4679100"/>
            <a:ext cx="2169200"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77"/>
              </a:rPr>
              <a:t>Outcomes</a:t>
            </a:r>
          </a:p>
        </p:txBody>
      </p:sp>
      <p:sp>
        <p:nvSpPr>
          <p:cNvPr id="44" name="TextBox 43">
            <a:extLst>
              <a:ext uri="{FF2B5EF4-FFF2-40B4-BE49-F238E27FC236}">
                <a16:creationId xmlns:a16="http://schemas.microsoft.com/office/drawing/2014/main" id="{F0F96BD0-E12B-FF92-C31A-A3FA86EA6CCE}"/>
              </a:ext>
            </a:extLst>
          </p:cNvPr>
          <p:cNvSpPr txBox="1"/>
          <p:nvPr/>
        </p:nvSpPr>
        <p:spPr>
          <a:xfrm>
            <a:off x="5019293" y="4579006"/>
            <a:ext cx="5440624" cy="584775"/>
          </a:xfrm>
          <a:prstGeom prst="rect">
            <a:avLst/>
          </a:prstGeom>
          <a:noFill/>
        </p:spPr>
        <p:txBody>
          <a:bodyPr wrap="square" rtlCol="0">
            <a:spAutoFit/>
          </a:bodyPr>
          <a:lstStyle/>
          <a:p>
            <a:r>
              <a:rPr lang="en-US" sz="1600" dirty="0">
                <a:solidFill>
                  <a:schemeClr val="bg1"/>
                </a:solidFill>
                <a:latin typeface="PT Sans" panose="020B0503020203020204" pitchFamily="34" charset="77"/>
              </a:rPr>
              <a:t>Lorem ipsum dolor sit amet, consectetur adipiscing elit. In eu rhoncus lorem. Vivamus auctor at.</a:t>
            </a:r>
          </a:p>
        </p:txBody>
      </p:sp>
      <p:cxnSp>
        <p:nvCxnSpPr>
          <p:cNvPr id="49" name="Straight Connector 48">
            <a:extLst>
              <a:ext uri="{FF2B5EF4-FFF2-40B4-BE49-F238E27FC236}">
                <a16:creationId xmlns:a16="http://schemas.microsoft.com/office/drawing/2014/main" id="{5CA5E789-8C8D-BB9E-AA5E-F9020F8D32D5}"/>
              </a:ext>
            </a:extLst>
          </p:cNvPr>
          <p:cNvCxnSpPr>
            <a:cxnSpLocks/>
          </p:cNvCxnSpPr>
          <p:nvPr/>
        </p:nvCxnSpPr>
        <p:spPr>
          <a:xfrm>
            <a:off x="4715099" y="4435181"/>
            <a:ext cx="0" cy="7949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5" name="Graphic 54">
            <a:extLst>
              <a:ext uri="{FF2B5EF4-FFF2-40B4-BE49-F238E27FC236}">
                <a16:creationId xmlns:a16="http://schemas.microsoft.com/office/drawing/2014/main" id="{C17CB5B0-B99E-CCF4-AE06-8A51D91EEB6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20803" y="4628771"/>
            <a:ext cx="352492" cy="469990"/>
          </a:xfrm>
          <a:prstGeom prst="rect">
            <a:avLst/>
          </a:prstGeom>
        </p:spPr>
      </p:pic>
      <p:pic>
        <p:nvPicPr>
          <p:cNvPr id="4" name="Picture 3">
            <a:extLst>
              <a:ext uri="{FF2B5EF4-FFF2-40B4-BE49-F238E27FC236}">
                <a16:creationId xmlns:a16="http://schemas.microsoft.com/office/drawing/2014/main" id="{AD4B5FE8-CF2A-9392-8D45-24D87F2DFAEC}"/>
              </a:ext>
            </a:extLst>
          </p:cNvPr>
          <p:cNvPicPr>
            <a:picLocks noChangeAspect="1"/>
          </p:cNvPicPr>
          <p:nvPr/>
        </p:nvPicPr>
        <p:blipFill>
          <a:blip r:embed="rId9"/>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1875523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80BB"/>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34534A0-FD2F-BA48-F349-72A5B5FA5082}"/>
              </a:ext>
            </a:extLst>
          </p:cNvPr>
          <p:cNvSpPr txBox="1"/>
          <p:nvPr/>
        </p:nvSpPr>
        <p:spPr>
          <a:xfrm>
            <a:off x="1878390" y="3825862"/>
            <a:ext cx="2389122"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77"/>
              </a:rPr>
              <a:t>Our Mission</a:t>
            </a:r>
          </a:p>
        </p:txBody>
      </p:sp>
      <p:sp>
        <p:nvSpPr>
          <p:cNvPr id="28" name="TextBox 27">
            <a:extLst>
              <a:ext uri="{FF2B5EF4-FFF2-40B4-BE49-F238E27FC236}">
                <a16:creationId xmlns:a16="http://schemas.microsoft.com/office/drawing/2014/main" id="{1574586B-7EFA-8405-05C9-12ABFC5A845D}"/>
              </a:ext>
            </a:extLst>
          </p:cNvPr>
          <p:cNvSpPr txBox="1"/>
          <p:nvPr/>
        </p:nvSpPr>
        <p:spPr>
          <a:xfrm>
            <a:off x="4866889" y="3703050"/>
            <a:ext cx="5440624" cy="584775"/>
          </a:xfrm>
          <a:prstGeom prst="rect">
            <a:avLst/>
          </a:prstGeom>
          <a:noFill/>
        </p:spPr>
        <p:txBody>
          <a:bodyPr wrap="square" rtlCol="0">
            <a:spAutoFit/>
          </a:bodyPr>
          <a:lstStyle/>
          <a:p>
            <a:r>
              <a:rPr lang="en-US" sz="1600" dirty="0">
                <a:solidFill>
                  <a:schemeClr val="bg1"/>
                </a:solidFill>
                <a:latin typeface="PT Sans" panose="020B0503020203020204" pitchFamily="34" charset="77"/>
              </a:rPr>
              <a:t>Our Mission is to exceed our patients’ and team members’ expectations.</a:t>
            </a:r>
          </a:p>
        </p:txBody>
      </p:sp>
      <p:cxnSp>
        <p:nvCxnSpPr>
          <p:cNvPr id="30" name="Straight Connector 29">
            <a:extLst>
              <a:ext uri="{FF2B5EF4-FFF2-40B4-BE49-F238E27FC236}">
                <a16:creationId xmlns:a16="http://schemas.microsoft.com/office/drawing/2014/main" id="{F3E0013E-2E3A-1DCB-58C1-CBAE43444CAE}"/>
              </a:ext>
            </a:extLst>
          </p:cNvPr>
          <p:cNvCxnSpPr>
            <a:cxnSpLocks/>
          </p:cNvCxnSpPr>
          <p:nvPr/>
        </p:nvCxnSpPr>
        <p:spPr>
          <a:xfrm>
            <a:off x="4562695" y="3559225"/>
            <a:ext cx="0" cy="7949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7685D29-2706-3675-6357-A4BB7D8704D6}"/>
              </a:ext>
            </a:extLst>
          </p:cNvPr>
          <p:cNvSpPr txBox="1"/>
          <p:nvPr/>
        </p:nvSpPr>
        <p:spPr>
          <a:xfrm>
            <a:off x="2017292" y="2437332"/>
            <a:ext cx="2250220" cy="369332"/>
          </a:xfrm>
          <a:prstGeom prst="rect">
            <a:avLst/>
          </a:prstGeom>
          <a:noFill/>
        </p:spPr>
        <p:txBody>
          <a:bodyPr wrap="square" rtlCol="0">
            <a:spAutoFit/>
          </a:bodyPr>
          <a:lstStyle/>
          <a:p>
            <a:pPr algn="r"/>
            <a:r>
              <a:rPr lang="en-US" b="1" dirty="0">
                <a:solidFill>
                  <a:schemeClr val="bg1"/>
                </a:solidFill>
                <a:latin typeface="PT Sans" panose="020B0503020203020204" pitchFamily="34" charset="77"/>
              </a:rPr>
              <a:t>Our Vision</a:t>
            </a:r>
          </a:p>
        </p:txBody>
      </p:sp>
      <p:sp>
        <p:nvSpPr>
          <p:cNvPr id="2" name="TextBox 1">
            <a:extLst>
              <a:ext uri="{FF2B5EF4-FFF2-40B4-BE49-F238E27FC236}">
                <a16:creationId xmlns:a16="http://schemas.microsoft.com/office/drawing/2014/main" id="{71FCB41B-1116-128D-0FC4-C990EE12BEC4}"/>
              </a:ext>
            </a:extLst>
          </p:cNvPr>
          <p:cNvSpPr txBox="1"/>
          <p:nvPr/>
        </p:nvSpPr>
        <p:spPr>
          <a:xfrm>
            <a:off x="4866889" y="2337238"/>
            <a:ext cx="5440624" cy="584775"/>
          </a:xfrm>
          <a:prstGeom prst="rect">
            <a:avLst/>
          </a:prstGeom>
          <a:noFill/>
        </p:spPr>
        <p:txBody>
          <a:bodyPr wrap="square" rtlCol="0">
            <a:spAutoFit/>
          </a:bodyPr>
          <a:lstStyle/>
          <a:p>
            <a:r>
              <a:rPr lang="en-US" sz="1600" dirty="0">
                <a:solidFill>
                  <a:schemeClr val="bg1"/>
                </a:solidFill>
                <a:latin typeface="PT Sans" panose="020B0503020203020204" pitchFamily="34" charset="77"/>
              </a:rPr>
              <a:t>Our Vision is a primary care physical therapist for everyone to advance healthcare and empower movement for life.</a:t>
            </a:r>
          </a:p>
        </p:txBody>
      </p:sp>
      <p:cxnSp>
        <p:nvCxnSpPr>
          <p:cNvPr id="11" name="Straight Connector 10">
            <a:extLst>
              <a:ext uri="{FF2B5EF4-FFF2-40B4-BE49-F238E27FC236}">
                <a16:creationId xmlns:a16="http://schemas.microsoft.com/office/drawing/2014/main" id="{5548A598-10DF-3A0A-CE16-EAB714A906EB}"/>
              </a:ext>
            </a:extLst>
          </p:cNvPr>
          <p:cNvCxnSpPr>
            <a:cxnSpLocks/>
          </p:cNvCxnSpPr>
          <p:nvPr/>
        </p:nvCxnSpPr>
        <p:spPr>
          <a:xfrm>
            <a:off x="4562695" y="2193413"/>
            <a:ext cx="0" cy="79499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439FA85-CE8B-BAC3-9994-C5E866F92C92}"/>
              </a:ext>
            </a:extLst>
          </p:cNvPr>
          <p:cNvPicPr>
            <a:picLocks noChangeAspect="1"/>
          </p:cNvPicPr>
          <p:nvPr/>
        </p:nvPicPr>
        <p:blipFill>
          <a:blip r:embed="rId3"/>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1059202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80BB"/>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B0592C0-32C1-DD4B-9B4C-F3FDE6CD8FE9}"/>
              </a:ext>
            </a:extLst>
          </p:cNvPr>
          <p:cNvSpPr txBox="1"/>
          <p:nvPr/>
        </p:nvSpPr>
        <p:spPr>
          <a:xfrm>
            <a:off x="3617976" y="1017100"/>
            <a:ext cx="4956048" cy="584775"/>
          </a:xfrm>
          <a:prstGeom prst="rect">
            <a:avLst/>
          </a:prstGeom>
          <a:noFill/>
        </p:spPr>
        <p:txBody>
          <a:bodyPr wrap="square" rtlCol="0">
            <a:spAutoFit/>
          </a:bodyPr>
          <a:lstStyle/>
          <a:p>
            <a:pPr algn="ctr"/>
            <a:r>
              <a:rPr lang="en-US" sz="3200" b="1" dirty="0">
                <a:solidFill>
                  <a:schemeClr val="bg1"/>
                </a:solidFill>
                <a:latin typeface="PT Sans" panose="020B0503020203020204" pitchFamily="34" charset="77"/>
              </a:rPr>
              <a:t>Core Values</a:t>
            </a:r>
          </a:p>
        </p:txBody>
      </p:sp>
      <p:sp>
        <p:nvSpPr>
          <p:cNvPr id="37" name="TextBox 36">
            <a:extLst>
              <a:ext uri="{FF2B5EF4-FFF2-40B4-BE49-F238E27FC236}">
                <a16:creationId xmlns:a16="http://schemas.microsoft.com/office/drawing/2014/main" id="{78D37270-822F-4454-FFDC-D872932C1022}"/>
              </a:ext>
            </a:extLst>
          </p:cNvPr>
          <p:cNvSpPr txBox="1"/>
          <p:nvPr/>
        </p:nvSpPr>
        <p:spPr>
          <a:xfrm>
            <a:off x="2213673" y="2981579"/>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Caring</a:t>
            </a:r>
          </a:p>
        </p:txBody>
      </p:sp>
      <p:sp>
        <p:nvSpPr>
          <p:cNvPr id="39" name="TextBox 38">
            <a:extLst>
              <a:ext uri="{FF2B5EF4-FFF2-40B4-BE49-F238E27FC236}">
                <a16:creationId xmlns:a16="http://schemas.microsoft.com/office/drawing/2014/main" id="{A5821AE1-E92E-2217-283D-1CDB765D2179}"/>
              </a:ext>
            </a:extLst>
          </p:cNvPr>
          <p:cNvSpPr txBox="1"/>
          <p:nvPr/>
        </p:nvSpPr>
        <p:spPr>
          <a:xfrm>
            <a:off x="5056859" y="2981579"/>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Trustworthy</a:t>
            </a:r>
          </a:p>
        </p:txBody>
      </p:sp>
      <p:sp>
        <p:nvSpPr>
          <p:cNvPr id="41" name="TextBox 40">
            <a:extLst>
              <a:ext uri="{FF2B5EF4-FFF2-40B4-BE49-F238E27FC236}">
                <a16:creationId xmlns:a16="http://schemas.microsoft.com/office/drawing/2014/main" id="{51A00A53-8591-9C71-FCAC-24715DA8829E}"/>
              </a:ext>
            </a:extLst>
          </p:cNvPr>
          <p:cNvSpPr txBox="1"/>
          <p:nvPr/>
        </p:nvSpPr>
        <p:spPr>
          <a:xfrm>
            <a:off x="2210769" y="4879441"/>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Grateful</a:t>
            </a:r>
          </a:p>
        </p:txBody>
      </p:sp>
      <p:sp>
        <p:nvSpPr>
          <p:cNvPr id="42" name="TextBox 41">
            <a:extLst>
              <a:ext uri="{FF2B5EF4-FFF2-40B4-BE49-F238E27FC236}">
                <a16:creationId xmlns:a16="http://schemas.microsoft.com/office/drawing/2014/main" id="{560A2587-9D01-6918-EE4C-0F4A7C84F556}"/>
              </a:ext>
            </a:extLst>
          </p:cNvPr>
          <p:cNvSpPr txBox="1"/>
          <p:nvPr/>
        </p:nvSpPr>
        <p:spPr>
          <a:xfrm>
            <a:off x="5056859" y="4889251"/>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Fun</a:t>
            </a:r>
          </a:p>
        </p:txBody>
      </p:sp>
      <p:pic>
        <p:nvPicPr>
          <p:cNvPr id="4" name="Graphic 3">
            <a:extLst>
              <a:ext uri="{FF2B5EF4-FFF2-40B4-BE49-F238E27FC236}">
                <a16:creationId xmlns:a16="http://schemas.microsoft.com/office/drawing/2014/main" id="{F2BD9EEF-79C8-3F28-71D5-2501443128F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32876" y="2460820"/>
            <a:ext cx="444962" cy="444962"/>
          </a:xfrm>
          <a:prstGeom prst="rect">
            <a:avLst/>
          </a:prstGeom>
        </p:spPr>
      </p:pic>
      <p:pic>
        <p:nvPicPr>
          <p:cNvPr id="6" name="Graphic 5">
            <a:extLst>
              <a:ext uri="{FF2B5EF4-FFF2-40B4-BE49-F238E27FC236}">
                <a16:creationId xmlns:a16="http://schemas.microsoft.com/office/drawing/2014/main" id="{A88931D6-84C6-FA73-D337-6CED15F84B4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39668" y="2484078"/>
            <a:ext cx="556203" cy="444962"/>
          </a:xfrm>
          <a:prstGeom prst="rect">
            <a:avLst/>
          </a:prstGeom>
        </p:spPr>
      </p:pic>
      <p:pic>
        <p:nvPicPr>
          <p:cNvPr id="8" name="Graphic 7">
            <a:extLst>
              <a:ext uri="{FF2B5EF4-FFF2-40B4-BE49-F238E27FC236}">
                <a16:creationId xmlns:a16="http://schemas.microsoft.com/office/drawing/2014/main" id="{D40B854F-26BD-8DD5-119F-DA13D87FB45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21389" y="4351199"/>
            <a:ext cx="500582" cy="444962"/>
          </a:xfrm>
          <a:prstGeom prst="rect">
            <a:avLst/>
          </a:prstGeom>
        </p:spPr>
      </p:pic>
      <p:pic>
        <p:nvPicPr>
          <p:cNvPr id="9" name="Graphic 8">
            <a:extLst>
              <a:ext uri="{FF2B5EF4-FFF2-40B4-BE49-F238E27FC236}">
                <a16:creationId xmlns:a16="http://schemas.microsoft.com/office/drawing/2014/main" id="{DC4CA850-1838-AFAF-AFA4-8159435E358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95288" y="4385924"/>
            <a:ext cx="444962" cy="444962"/>
          </a:xfrm>
          <a:prstGeom prst="rect">
            <a:avLst/>
          </a:prstGeom>
        </p:spPr>
      </p:pic>
      <p:pic>
        <p:nvPicPr>
          <p:cNvPr id="12" name="Graphic 11">
            <a:extLst>
              <a:ext uri="{FF2B5EF4-FFF2-40B4-BE49-F238E27FC236}">
                <a16:creationId xmlns:a16="http://schemas.microsoft.com/office/drawing/2014/main" id="{092629FF-E2D8-E73F-E2ED-3E777D35E1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13567" y="4324779"/>
            <a:ext cx="632633" cy="506107"/>
          </a:xfrm>
          <a:prstGeom prst="rect">
            <a:avLst/>
          </a:prstGeom>
        </p:spPr>
      </p:pic>
      <p:pic>
        <p:nvPicPr>
          <p:cNvPr id="16" name="Graphic 15">
            <a:extLst>
              <a:ext uri="{FF2B5EF4-FFF2-40B4-BE49-F238E27FC236}">
                <a16:creationId xmlns:a16="http://schemas.microsoft.com/office/drawing/2014/main" id="{D8484D94-AB34-02F3-2878-06D3F5CCFD9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93011" y="2439162"/>
            <a:ext cx="349965" cy="466620"/>
          </a:xfrm>
          <a:prstGeom prst="rect">
            <a:avLst/>
          </a:prstGeom>
        </p:spPr>
      </p:pic>
      <p:sp>
        <p:nvSpPr>
          <p:cNvPr id="17" name="TextBox 16">
            <a:extLst>
              <a:ext uri="{FF2B5EF4-FFF2-40B4-BE49-F238E27FC236}">
                <a16:creationId xmlns:a16="http://schemas.microsoft.com/office/drawing/2014/main" id="{68F72C16-609C-A898-F53F-BC663675BE2C}"/>
              </a:ext>
            </a:extLst>
          </p:cNvPr>
          <p:cNvSpPr txBox="1"/>
          <p:nvPr/>
        </p:nvSpPr>
        <p:spPr>
          <a:xfrm>
            <a:off x="7974230" y="4889251"/>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All-in</a:t>
            </a:r>
          </a:p>
        </p:txBody>
      </p:sp>
      <p:sp>
        <p:nvSpPr>
          <p:cNvPr id="18" name="TextBox 17">
            <a:extLst>
              <a:ext uri="{FF2B5EF4-FFF2-40B4-BE49-F238E27FC236}">
                <a16:creationId xmlns:a16="http://schemas.microsoft.com/office/drawing/2014/main" id="{FBA0AE87-A502-21A1-F310-BC4EA43F4285}"/>
              </a:ext>
            </a:extLst>
          </p:cNvPr>
          <p:cNvSpPr txBox="1"/>
          <p:nvPr/>
        </p:nvSpPr>
        <p:spPr>
          <a:xfrm>
            <a:off x="7908916" y="2981579"/>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Striving</a:t>
            </a:r>
          </a:p>
        </p:txBody>
      </p:sp>
      <p:pic>
        <p:nvPicPr>
          <p:cNvPr id="2" name="Picture 1">
            <a:extLst>
              <a:ext uri="{FF2B5EF4-FFF2-40B4-BE49-F238E27FC236}">
                <a16:creationId xmlns:a16="http://schemas.microsoft.com/office/drawing/2014/main" id="{488E1DE1-1B5B-3CD6-6A9D-40528AFED18C}"/>
              </a:ext>
            </a:extLst>
          </p:cNvPr>
          <p:cNvPicPr>
            <a:picLocks noChangeAspect="1"/>
          </p:cNvPicPr>
          <p:nvPr/>
        </p:nvPicPr>
        <p:blipFill>
          <a:blip r:embed="rId14"/>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1510544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80BB"/>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8D37270-822F-4454-FFDC-D872932C1022}"/>
              </a:ext>
            </a:extLst>
          </p:cNvPr>
          <p:cNvSpPr txBox="1"/>
          <p:nvPr/>
        </p:nvSpPr>
        <p:spPr>
          <a:xfrm>
            <a:off x="2080197" y="1657809"/>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Caring</a:t>
            </a:r>
          </a:p>
        </p:txBody>
      </p:sp>
      <p:sp>
        <p:nvSpPr>
          <p:cNvPr id="38" name="TextBox 37">
            <a:extLst>
              <a:ext uri="{FF2B5EF4-FFF2-40B4-BE49-F238E27FC236}">
                <a16:creationId xmlns:a16="http://schemas.microsoft.com/office/drawing/2014/main" id="{87C7035B-FD8B-1347-32C5-38A7A0C4CB63}"/>
              </a:ext>
            </a:extLst>
          </p:cNvPr>
          <p:cNvSpPr txBox="1"/>
          <p:nvPr/>
        </p:nvSpPr>
        <p:spPr>
          <a:xfrm>
            <a:off x="8042836" y="4478563"/>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All-in</a:t>
            </a:r>
          </a:p>
        </p:txBody>
      </p:sp>
      <p:sp>
        <p:nvSpPr>
          <p:cNvPr id="39" name="TextBox 38">
            <a:extLst>
              <a:ext uri="{FF2B5EF4-FFF2-40B4-BE49-F238E27FC236}">
                <a16:creationId xmlns:a16="http://schemas.microsoft.com/office/drawing/2014/main" id="{A5821AE1-E92E-2217-283D-1CDB765D2179}"/>
              </a:ext>
            </a:extLst>
          </p:cNvPr>
          <p:cNvSpPr txBox="1"/>
          <p:nvPr/>
        </p:nvSpPr>
        <p:spPr>
          <a:xfrm>
            <a:off x="5000253" y="1578593"/>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Trustworthy</a:t>
            </a:r>
          </a:p>
        </p:txBody>
      </p:sp>
      <p:sp>
        <p:nvSpPr>
          <p:cNvPr id="40" name="TextBox 39">
            <a:extLst>
              <a:ext uri="{FF2B5EF4-FFF2-40B4-BE49-F238E27FC236}">
                <a16:creationId xmlns:a16="http://schemas.microsoft.com/office/drawing/2014/main" id="{2B581560-FC7C-C49E-D3B0-8AFF1FFD093B}"/>
              </a:ext>
            </a:extLst>
          </p:cNvPr>
          <p:cNvSpPr txBox="1"/>
          <p:nvPr/>
        </p:nvSpPr>
        <p:spPr>
          <a:xfrm>
            <a:off x="8041635" y="1578593"/>
            <a:ext cx="1946325"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Striving</a:t>
            </a:r>
          </a:p>
        </p:txBody>
      </p:sp>
      <p:sp>
        <p:nvSpPr>
          <p:cNvPr id="41" name="TextBox 40">
            <a:extLst>
              <a:ext uri="{FF2B5EF4-FFF2-40B4-BE49-F238E27FC236}">
                <a16:creationId xmlns:a16="http://schemas.microsoft.com/office/drawing/2014/main" id="{51A00A53-8591-9C71-FCAC-24715DA8829E}"/>
              </a:ext>
            </a:extLst>
          </p:cNvPr>
          <p:cNvSpPr txBox="1"/>
          <p:nvPr/>
        </p:nvSpPr>
        <p:spPr>
          <a:xfrm>
            <a:off x="2052387" y="4373614"/>
            <a:ext cx="2121822"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Grateful</a:t>
            </a:r>
          </a:p>
        </p:txBody>
      </p:sp>
      <p:sp>
        <p:nvSpPr>
          <p:cNvPr id="42" name="TextBox 41">
            <a:extLst>
              <a:ext uri="{FF2B5EF4-FFF2-40B4-BE49-F238E27FC236}">
                <a16:creationId xmlns:a16="http://schemas.microsoft.com/office/drawing/2014/main" id="{560A2587-9D01-6918-EE4C-0F4A7C84F556}"/>
              </a:ext>
            </a:extLst>
          </p:cNvPr>
          <p:cNvSpPr txBox="1"/>
          <p:nvPr/>
        </p:nvSpPr>
        <p:spPr>
          <a:xfrm>
            <a:off x="5384602" y="4447483"/>
            <a:ext cx="1353125" cy="338554"/>
          </a:xfrm>
          <a:prstGeom prst="rect">
            <a:avLst/>
          </a:prstGeom>
          <a:noFill/>
        </p:spPr>
        <p:txBody>
          <a:bodyPr wrap="square" rtlCol="0">
            <a:spAutoFit/>
          </a:bodyPr>
          <a:lstStyle/>
          <a:p>
            <a:pPr algn="ctr"/>
            <a:r>
              <a:rPr lang="en-US" sz="1600" b="1" dirty="0">
                <a:solidFill>
                  <a:schemeClr val="bg1"/>
                </a:solidFill>
                <a:latin typeface="PT Sans" panose="020B0503020203020204" pitchFamily="34" charset="77"/>
              </a:rPr>
              <a:t>Be Fun</a:t>
            </a:r>
          </a:p>
        </p:txBody>
      </p:sp>
      <p:sp>
        <p:nvSpPr>
          <p:cNvPr id="4" name="TextBox 3">
            <a:extLst>
              <a:ext uri="{FF2B5EF4-FFF2-40B4-BE49-F238E27FC236}">
                <a16:creationId xmlns:a16="http://schemas.microsoft.com/office/drawing/2014/main" id="{4E873A6D-2C1E-C1BB-BDA4-AD75B6C972D0}"/>
              </a:ext>
            </a:extLst>
          </p:cNvPr>
          <p:cNvSpPr txBox="1"/>
          <p:nvPr/>
        </p:nvSpPr>
        <p:spPr>
          <a:xfrm>
            <a:off x="2080197" y="2205954"/>
            <a:ext cx="2121822" cy="523220"/>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Relationships are our highest priority.</a:t>
            </a:r>
          </a:p>
        </p:txBody>
      </p:sp>
      <p:sp>
        <p:nvSpPr>
          <p:cNvPr id="5" name="TextBox 4">
            <a:extLst>
              <a:ext uri="{FF2B5EF4-FFF2-40B4-BE49-F238E27FC236}">
                <a16:creationId xmlns:a16="http://schemas.microsoft.com/office/drawing/2014/main" id="{2D6E07A5-AB44-FA65-3D51-496B1D0CF055}"/>
              </a:ext>
            </a:extLst>
          </p:cNvPr>
          <p:cNvSpPr txBox="1"/>
          <p:nvPr/>
        </p:nvSpPr>
        <p:spPr>
          <a:xfrm>
            <a:off x="8090353" y="4980272"/>
            <a:ext cx="2121822" cy="738664"/>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Giving our best to meaningful work inspires us.</a:t>
            </a:r>
          </a:p>
        </p:txBody>
      </p:sp>
      <p:sp>
        <p:nvSpPr>
          <p:cNvPr id="6" name="TextBox 5">
            <a:extLst>
              <a:ext uri="{FF2B5EF4-FFF2-40B4-BE49-F238E27FC236}">
                <a16:creationId xmlns:a16="http://schemas.microsoft.com/office/drawing/2014/main" id="{0151A6E1-C5E5-BE10-3437-86BA2BA2B0AA}"/>
              </a:ext>
            </a:extLst>
          </p:cNvPr>
          <p:cNvSpPr txBox="1"/>
          <p:nvPr/>
        </p:nvSpPr>
        <p:spPr>
          <a:xfrm>
            <a:off x="5000253" y="2121070"/>
            <a:ext cx="2121822" cy="738664"/>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Individual character and competence are crucial for team success.</a:t>
            </a:r>
          </a:p>
        </p:txBody>
      </p:sp>
      <p:sp>
        <p:nvSpPr>
          <p:cNvPr id="7" name="TextBox 6">
            <a:extLst>
              <a:ext uri="{FF2B5EF4-FFF2-40B4-BE49-F238E27FC236}">
                <a16:creationId xmlns:a16="http://schemas.microsoft.com/office/drawing/2014/main" id="{A778D0BC-26D3-626E-991B-3BE1007112FB}"/>
              </a:ext>
            </a:extLst>
          </p:cNvPr>
          <p:cNvSpPr txBox="1"/>
          <p:nvPr/>
        </p:nvSpPr>
        <p:spPr>
          <a:xfrm>
            <a:off x="7953886" y="2126295"/>
            <a:ext cx="2121822" cy="954107"/>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Always looking for new and better ways of doing things promotes continuous growth.</a:t>
            </a:r>
          </a:p>
        </p:txBody>
      </p:sp>
      <p:sp>
        <p:nvSpPr>
          <p:cNvPr id="8" name="TextBox 7">
            <a:extLst>
              <a:ext uri="{FF2B5EF4-FFF2-40B4-BE49-F238E27FC236}">
                <a16:creationId xmlns:a16="http://schemas.microsoft.com/office/drawing/2014/main" id="{4C8BE4D5-2049-C5EA-2654-8669677E5776}"/>
              </a:ext>
            </a:extLst>
          </p:cNvPr>
          <p:cNvSpPr txBox="1"/>
          <p:nvPr/>
        </p:nvSpPr>
        <p:spPr>
          <a:xfrm>
            <a:off x="2067908" y="4875852"/>
            <a:ext cx="2121822" cy="954107"/>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Being thankful leads to stronger relationships, physical health, and resilience.</a:t>
            </a:r>
          </a:p>
        </p:txBody>
      </p:sp>
      <p:sp>
        <p:nvSpPr>
          <p:cNvPr id="9" name="TextBox 8">
            <a:extLst>
              <a:ext uri="{FF2B5EF4-FFF2-40B4-BE49-F238E27FC236}">
                <a16:creationId xmlns:a16="http://schemas.microsoft.com/office/drawing/2014/main" id="{6E9905E2-1299-FA0C-BECC-78537AF5C19E}"/>
              </a:ext>
            </a:extLst>
          </p:cNvPr>
          <p:cNvSpPr txBox="1"/>
          <p:nvPr/>
        </p:nvSpPr>
        <p:spPr>
          <a:xfrm>
            <a:off x="5000253" y="4968940"/>
            <a:ext cx="2121822" cy="738664"/>
          </a:xfrm>
          <a:prstGeom prst="rect">
            <a:avLst/>
          </a:prstGeom>
          <a:noFill/>
        </p:spPr>
        <p:txBody>
          <a:bodyPr wrap="square" rtlCol="0">
            <a:spAutoFit/>
          </a:bodyPr>
          <a:lstStyle/>
          <a:p>
            <a:pPr algn="ctr"/>
            <a:r>
              <a:rPr lang="en-US" sz="1400" dirty="0">
                <a:solidFill>
                  <a:schemeClr val="bg1"/>
                </a:solidFill>
                <a:latin typeface="PT Sans" panose="020B0503020203020204" pitchFamily="34" charset="77"/>
              </a:rPr>
              <a:t>Positivity creates an optimal environment for work and healing.</a:t>
            </a:r>
          </a:p>
        </p:txBody>
      </p:sp>
      <p:cxnSp>
        <p:nvCxnSpPr>
          <p:cNvPr id="13" name="Straight Connector 12">
            <a:extLst>
              <a:ext uri="{FF2B5EF4-FFF2-40B4-BE49-F238E27FC236}">
                <a16:creationId xmlns:a16="http://schemas.microsoft.com/office/drawing/2014/main" id="{62EF10EA-CF1B-635D-5362-76DA0023186B}"/>
              </a:ext>
            </a:extLst>
          </p:cNvPr>
          <p:cNvCxnSpPr>
            <a:cxnSpLocks/>
          </p:cNvCxnSpPr>
          <p:nvPr/>
        </p:nvCxnSpPr>
        <p:spPr>
          <a:xfrm>
            <a:off x="2257609" y="2128352"/>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9A465-B397-E152-A32F-8ADB5405DF16}"/>
              </a:ext>
            </a:extLst>
          </p:cNvPr>
          <p:cNvCxnSpPr>
            <a:cxnSpLocks/>
          </p:cNvCxnSpPr>
          <p:nvPr/>
        </p:nvCxnSpPr>
        <p:spPr>
          <a:xfrm>
            <a:off x="8237300" y="4913182"/>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47B1B3-539C-71FD-375F-8424A5903ECA}"/>
              </a:ext>
            </a:extLst>
          </p:cNvPr>
          <p:cNvCxnSpPr>
            <a:cxnSpLocks/>
          </p:cNvCxnSpPr>
          <p:nvPr/>
        </p:nvCxnSpPr>
        <p:spPr>
          <a:xfrm>
            <a:off x="5162530" y="2043494"/>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EAA6C6-475A-E922-E640-69936615A9EE}"/>
              </a:ext>
            </a:extLst>
          </p:cNvPr>
          <p:cNvCxnSpPr>
            <a:cxnSpLocks/>
          </p:cNvCxnSpPr>
          <p:nvPr/>
        </p:nvCxnSpPr>
        <p:spPr>
          <a:xfrm>
            <a:off x="8083808" y="2033177"/>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953CAD-204D-4DE7-D025-8F40C74EAEC1}"/>
              </a:ext>
            </a:extLst>
          </p:cNvPr>
          <p:cNvCxnSpPr>
            <a:cxnSpLocks/>
          </p:cNvCxnSpPr>
          <p:nvPr/>
        </p:nvCxnSpPr>
        <p:spPr>
          <a:xfrm>
            <a:off x="2193357" y="4808786"/>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DCF6E5E-9325-93B4-00D7-75F17FAFB68B}"/>
              </a:ext>
            </a:extLst>
          </p:cNvPr>
          <p:cNvCxnSpPr>
            <a:cxnSpLocks/>
          </p:cNvCxnSpPr>
          <p:nvPr/>
        </p:nvCxnSpPr>
        <p:spPr>
          <a:xfrm>
            <a:off x="5162530" y="4891363"/>
            <a:ext cx="17972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Graphic 61">
            <a:extLst>
              <a:ext uri="{FF2B5EF4-FFF2-40B4-BE49-F238E27FC236}">
                <a16:creationId xmlns:a16="http://schemas.microsoft.com/office/drawing/2014/main" id="{30A47E7C-9F89-4E56-1446-A14A322023E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18627" y="1152664"/>
            <a:ext cx="444962" cy="444962"/>
          </a:xfrm>
          <a:prstGeom prst="rect">
            <a:avLst/>
          </a:prstGeom>
        </p:spPr>
      </p:pic>
      <p:pic>
        <p:nvPicPr>
          <p:cNvPr id="64" name="Graphic 63">
            <a:extLst>
              <a:ext uri="{FF2B5EF4-FFF2-40B4-BE49-F238E27FC236}">
                <a16:creationId xmlns:a16="http://schemas.microsoft.com/office/drawing/2014/main" id="{0D8E019D-7A47-821E-FF98-6141F843510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83063" y="1105954"/>
            <a:ext cx="556203" cy="444962"/>
          </a:xfrm>
          <a:prstGeom prst="rect">
            <a:avLst/>
          </a:prstGeom>
        </p:spPr>
      </p:pic>
      <p:pic>
        <p:nvPicPr>
          <p:cNvPr id="66" name="Graphic 65">
            <a:extLst>
              <a:ext uri="{FF2B5EF4-FFF2-40B4-BE49-F238E27FC236}">
                <a16:creationId xmlns:a16="http://schemas.microsoft.com/office/drawing/2014/main" id="{9F0ADAFB-67C7-0E9C-90EC-784C044455F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63007" y="3875579"/>
            <a:ext cx="500582" cy="444962"/>
          </a:xfrm>
          <a:prstGeom prst="rect">
            <a:avLst/>
          </a:prstGeom>
        </p:spPr>
      </p:pic>
      <p:pic>
        <p:nvPicPr>
          <p:cNvPr id="67" name="Graphic 66">
            <a:extLst>
              <a:ext uri="{FF2B5EF4-FFF2-40B4-BE49-F238E27FC236}">
                <a16:creationId xmlns:a16="http://schemas.microsoft.com/office/drawing/2014/main" id="{58B5DBF2-6FF3-EA6D-92FF-7F12343120A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38683" y="3956824"/>
            <a:ext cx="444962" cy="444962"/>
          </a:xfrm>
          <a:prstGeom prst="rect">
            <a:avLst/>
          </a:prstGeom>
        </p:spPr>
      </p:pic>
      <p:pic>
        <p:nvPicPr>
          <p:cNvPr id="16" name="Graphic 15">
            <a:extLst>
              <a:ext uri="{FF2B5EF4-FFF2-40B4-BE49-F238E27FC236}">
                <a16:creationId xmlns:a16="http://schemas.microsoft.com/office/drawing/2014/main" id="{1E10FB1A-D78C-688E-5455-D70AD2424B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85986" y="3930697"/>
            <a:ext cx="632633" cy="506107"/>
          </a:xfrm>
          <a:prstGeom prst="rect">
            <a:avLst/>
          </a:prstGeom>
        </p:spPr>
      </p:pic>
      <p:pic>
        <p:nvPicPr>
          <p:cNvPr id="20" name="Graphic 19">
            <a:extLst>
              <a:ext uri="{FF2B5EF4-FFF2-40B4-BE49-F238E27FC236}">
                <a16:creationId xmlns:a16="http://schemas.microsoft.com/office/drawing/2014/main" id="{DB4E6A00-9C77-2F28-AEFF-8BEDBB40D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11117" y="1014117"/>
            <a:ext cx="349965" cy="466620"/>
          </a:xfrm>
          <a:prstGeom prst="rect">
            <a:avLst/>
          </a:prstGeom>
        </p:spPr>
      </p:pic>
      <p:pic>
        <p:nvPicPr>
          <p:cNvPr id="2" name="Picture 1">
            <a:extLst>
              <a:ext uri="{FF2B5EF4-FFF2-40B4-BE49-F238E27FC236}">
                <a16:creationId xmlns:a16="http://schemas.microsoft.com/office/drawing/2014/main" id="{D06F8F58-FD90-6384-AD01-522CC41AE3D9}"/>
              </a:ext>
            </a:extLst>
          </p:cNvPr>
          <p:cNvPicPr>
            <a:picLocks noChangeAspect="1"/>
          </p:cNvPicPr>
          <p:nvPr/>
        </p:nvPicPr>
        <p:blipFill>
          <a:blip r:embed="rId15"/>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1986597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FD64F0-27BE-635A-7F77-72DC11D04589}"/>
              </a:ext>
            </a:extLst>
          </p:cNvPr>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771405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4068"/>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B0592C0-32C1-DD4B-9B4C-F3FDE6CD8FE9}"/>
              </a:ext>
            </a:extLst>
          </p:cNvPr>
          <p:cNvSpPr txBox="1"/>
          <p:nvPr/>
        </p:nvSpPr>
        <p:spPr>
          <a:xfrm>
            <a:off x="5550671" y="818661"/>
            <a:ext cx="1090658" cy="582316"/>
          </a:xfrm>
          <a:prstGeom prst="rect">
            <a:avLst/>
          </a:prstGeom>
          <a:noFill/>
        </p:spPr>
        <p:txBody>
          <a:bodyPr wrap="square" rtlCol="0">
            <a:spAutoFit/>
          </a:bodyPr>
          <a:lstStyle/>
          <a:p>
            <a:pPr algn="ctr"/>
            <a:r>
              <a:rPr lang="en-US" sz="3200" b="1" dirty="0">
                <a:solidFill>
                  <a:schemeClr val="bg1"/>
                </a:solidFill>
                <a:latin typeface="PT Sans" panose="020B0503020203020204" pitchFamily="34" charset="77"/>
              </a:rPr>
              <a:t>Icons</a:t>
            </a:r>
          </a:p>
        </p:txBody>
      </p:sp>
      <p:pic>
        <p:nvPicPr>
          <p:cNvPr id="76" name="Graphic 75">
            <a:extLst>
              <a:ext uri="{FF2B5EF4-FFF2-40B4-BE49-F238E27FC236}">
                <a16:creationId xmlns:a16="http://schemas.microsoft.com/office/drawing/2014/main" id="{4F07520A-38F9-D24C-D195-811A7264D3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76770" y="1946179"/>
            <a:ext cx="500582" cy="444962"/>
          </a:xfrm>
          <a:prstGeom prst="rect">
            <a:avLst/>
          </a:prstGeom>
        </p:spPr>
      </p:pic>
      <p:pic>
        <p:nvPicPr>
          <p:cNvPr id="33" name="Graphic 32">
            <a:extLst>
              <a:ext uri="{FF2B5EF4-FFF2-40B4-BE49-F238E27FC236}">
                <a16:creationId xmlns:a16="http://schemas.microsoft.com/office/drawing/2014/main" id="{4C8C943F-A218-2EC4-76B8-D8A601B388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05321" y="5168759"/>
            <a:ext cx="500582" cy="444962"/>
          </a:xfrm>
          <a:prstGeom prst="rect">
            <a:avLst/>
          </a:prstGeom>
        </p:spPr>
      </p:pic>
      <p:pic>
        <p:nvPicPr>
          <p:cNvPr id="31" name="Graphic 30">
            <a:extLst>
              <a:ext uri="{FF2B5EF4-FFF2-40B4-BE49-F238E27FC236}">
                <a16:creationId xmlns:a16="http://schemas.microsoft.com/office/drawing/2014/main" id="{04B10064-939E-2C05-022D-BCC814035F3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22085" y="1946179"/>
            <a:ext cx="333721" cy="444962"/>
          </a:xfrm>
          <a:prstGeom prst="rect">
            <a:avLst/>
          </a:prstGeom>
        </p:spPr>
      </p:pic>
      <p:pic>
        <p:nvPicPr>
          <p:cNvPr id="29" name="Graphic 28">
            <a:extLst>
              <a:ext uri="{FF2B5EF4-FFF2-40B4-BE49-F238E27FC236}">
                <a16:creationId xmlns:a16="http://schemas.microsoft.com/office/drawing/2014/main" id="{C11C9F38-E3FB-FBAA-3CBA-7BB1FD93435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33873" y="1946179"/>
            <a:ext cx="444962" cy="444962"/>
          </a:xfrm>
          <a:prstGeom prst="rect">
            <a:avLst/>
          </a:prstGeom>
        </p:spPr>
      </p:pic>
      <p:pic>
        <p:nvPicPr>
          <p:cNvPr id="27" name="Graphic 26">
            <a:extLst>
              <a:ext uri="{FF2B5EF4-FFF2-40B4-BE49-F238E27FC236}">
                <a16:creationId xmlns:a16="http://schemas.microsoft.com/office/drawing/2014/main" id="{117C182D-132D-AB69-A3DB-588DFC871B2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01346" y="1946179"/>
            <a:ext cx="556203" cy="444962"/>
          </a:xfrm>
          <a:prstGeom prst="rect">
            <a:avLst/>
          </a:prstGeom>
        </p:spPr>
      </p:pic>
      <p:pic>
        <p:nvPicPr>
          <p:cNvPr id="25" name="Graphic 24">
            <a:extLst>
              <a:ext uri="{FF2B5EF4-FFF2-40B4-BE49-F238E27FC236}">
                <a16:creationId xmlns:a16="http://schemas.microsoft.com/office/drawing/2014/main" id="{7F05B81E-175B-0B18-E9A3-EA85F8820FF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37848" y="3033095"/>
            <a:ext cx="556203" cy="444962"/>
          </a:xfrm>
          <a:prstGeom prst="rect">
            <a:avLst/>
          </a:prstGeom>
        </p:spPr>
      </p:pic>
      <p:pic>
        <p:nvPicPr>
          <p:cNvPr id="23" name="Graphic 22">
            <a:extLst>
              <a:ext uri="{FF2B5EF4-FFF2-40B4-BE49-F238E27FC236}">
                <a16:creationId xmlns:a16="http://schemas.microsoft.com/office/drawing/2014/main" id="{C9210B79-CE80-FA3B-C134-B96737FD017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122085" y="3033095"/>
            <a:ext cx="333721" cy="444962"/>
          </a:xfrm>
          <a:prstGeom prst="rect">
            <a:avLst/>
          </a:prstGeom>
        </p:spPr>
      </p:pic>
      <p:pic>
        <p:nvPicPr>
          <p:cNvPr id="21" name="Graphic 20">
            <a:extLst>
              <a:ext uri="{FF2B5EF4-FFF2-40B4-BE49-F238E27FC236}">
                <a16:creationId xmlns:a16="http://schemas.microsoft.com/office/drawing/2014/main" id="{9E1D3EC3-4BDB-34BA-1C2C-0DB9C768D50B}"/>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094952" y="3033095"/>
            <a:ext cx="500582" cy="444962"/>
          </a:xfrm>
          <a:prstGeom prst="rect">
            <a:avLst/>
          </a:prstGeom>
        </p:spPr>
      </p:pic>
      <p:pic>
        <p:nvPicPr>
          <p:cNvPr id="16" name="Graphic 15">
            <a:extLst>
              <a:ext uri="{FF2B5EF4-FFF2-40B4-BE49-F238E27FC236}">
                <a16:creationId xmlns:a16="http://schemas.microsoft.com/office/drawing/2014/main" id="{1B8FC5DA-6B8A-50B9-5D33-86E98D576B7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79188" y="3033095"/>
            <a:ext cx="444962" cy="444962"/>
          </a:xfrm>
          <a:prstGeom prst="rect">
            <a:avLst/>
          </a:prstGeom>
        </p:spPr>
      </p:pic>
      <p:pic>
        <p:nvPicPr>
          <p:cNvPr id="3" name="Graphic 2">
            <a:extLst>
              <a:ext uri="{FF2B5EF4-FFF2-40B4-BE49-F238E27FC236}">
                <a16:creationId xmlns:a16="http://schemas.microsoft.com/office/drawing/2014/main" id="{DCF2779C-12F7-8E1B-332F-E2503CB7DDC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540685" y="5168759"/>
            <a:ext cx="500582" cy="444962"/>
          </a:xfrm>
          <a:prstGeom prst="rect">
            <a:avLst/>
          </a:prstGeom>
        </p:spPr>
      </p:pic>
      <p:pic>
        <p:nvPicPr>
          <p:cNvPr id="5" name="Graphic 4">
            <a:extLst>
              <a:ext uri="{FF2B5EF4-FFF2-40B4-BE49-F238E27FC236}">
                <a16:creationId xmlns:a16="http://schemas.microsoft.com/office/drawing/2014/main" id="{AF7B8DBB-98B0-9BD4-2922-3324E40039DB}"/>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624504" y="3033095"/>
            <a:ext cx="389342" cy="444962"/>
          </a:xfrm>
          <a:prstGeom prst="rect">
            <a:avLst/>
          </a:prstGeom>
        </p:spPr>
      </p:pic>
      <p:pic>
        <p:nvPicPr>
          <p:cNvPr id="7" name="Graphic 6">
            <a:extLst>
              <a:ext uri="{FF2B5EF4-FFF2-40B4-BE49-F238E27FC236}">
                <a16:creationId xmlns:a16="http://schemas.microsoft.com/office/drawing/2014/main" id="{9A9EDB0D-D8AD-F837-966D-DD50525C41EB}"/>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636293" y="3033095"/>
            <a:ext cx="444962" cy="444962"/>
          </a:xfrm>
          <a:prstGeom prst="rect">
            <a:avLst/>
          </a:prstGeom>
        </p:spPr>
      </p:pic>
      <p:pic>
        <p:nvPicPr>
          <p:cNvPr id="9" name="Graphic 8">
            <a:extLst>
              <a:ext uri="{FF2B5EF4-FFF2-40B4-BE49-F238E27FC236}">
                <a16:creationId xmlns:a16="http://schemas.microsoft.com/office/drawing/2014/main" id="{ADC521F8-4BEF-86BF-4BB3-633A2D6D730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893399" y="1946179"/>
            <a:ext cx="444962" cy="444962"/>
          </a:xfrm>
          <a:prstGeom prst="rect">
            <a:avLst/>
          </a:prstGeom>
        </p:spPr>
      </p:pic>
      <p:pic>
        <p:nvPicPr>
          <p:cNvPr id="11" name="Graphic 10">
            <a:extLst>
              <a:ext uri="{FF2B5EF4-FFF2-40B4-BE49-F238E27FC236}">
                <a16:creationId xmlns:a16="http://schemas.microsoft.com/office/drawing/2014/main" id="{20E00BE2-65FE-88CD-F13A-31701306EEB8}"/>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725924" y="1946179"/>
            <a:ext cx="444962" cy="444962"/>
          </a:xfrm>
          <a:prstGeom prst="rect">
            <a:avLst/>
          </a:prstGeom>
        </p:spPr>
      </p:pic>
      <p:pic>
        <p:nvPicPr>
          <p:cNvPr id="13" name="Graphic 12">
            <a:extLst>
              <a:ext uri="{FF2B5EF4-FFF2-40B4-BE49-F238E27FC236}">
                <a16:creationId xmlns:a16="http://schemas.microsoft.com/office/drawing/2014/main" id="{D7D69EE9-9357-3E20-F3A5-F0810E9EDEB9}"/>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892491" y="3033095"/>
            <a:ext cx="444962" cy="444962"/>
          </a:xfrm>
          <a:prstGeom prst="rect">
            <a:avLst/>
          </a:prstGeom>
        </p:spPr>
      </p:pic>
      <p:pic>
        <p:nvPicPr>
          <p:cNvPr id="15" name="Graphic 14">
            <a:extLst>
              <a:ext uri="{FF2B5EF4-FFF2-40B4-BE49-F238E27FC236}">
                <a16:creationId xmlns:a16="http://schemas.microsoft.com/office/drawing/2014/main" id="{FDDF806E-C791-3372-1097-1132CF1B6398}"/>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7714135" y="1946179"/>
            <a:ext cx="333722" cy="444962"/>
          </a:xfrm>
          <a:prstGeom prst="rect">
            <a:avLst/>
          </a:prstGeom>
        </p:spPr>
      </p:pic>
      <p:pic>
        <p:nvPicPr>
          <p:cNvPr id="18" name="Graphic 17">
            <a:extLst>
              <a:ext uri="{FF2B5EF4-FFF2-40B4-BE49-F238E27FC236}">
                <a16:creationId xmlns:a16="http://schemas.microsoft.com/office/drawing/2014/main" id="{A028B336-C6C2-5B19-E93A-D62EAD33956D}"/>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803313" y="4083018"/>
            <a:ext cx="333722" cy="444962"/>
          </a:xfrm>
          <a:prstGeom prst="rect">
            <a:avLst/>
          </a:prstGeom>
        </p:spPr>
      </p:pic>
      <p:pic>
        <p:nvPicPr>
          <p:cNvPr id="20" name="Graphic 19">
            <a:extLst>
              <a:ext uri="{FF2B5EF4-FFF2-40B4-BE49-F238E27FC236}">
                <a16:creationId xmlns:a16="http://schemas.microsoft.com/office/drawing/2014/main" id="{EA305F4E-8620-A896-D89D-F1B1964A159D}"/>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585583" y="4083018"/>
            <a:ext cx="444962" cy="444962"/>
          </a:xfrm>
          <a:prstGeom prst="rect">
            <a:avLst/>
          </a:prstGeom>
        </p:spPr>
      </p:pic>
      <p:pic>
        <p:nvPicPr>
          <p:cNvPr id="24" name="Graphic 23">
            <a:extLst>
              <a:ext uri="{FF2B5EF4-FFF2-40B4-BE49-F238E27FC236}">
                <a16:creationId xmlns:a16="http://schemas.microsoft.com/office/drawing/2014/main" id="{41C7B2E3-F96B-8367-B4BD-BDB16214B94B}"/>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853570" y="4083018"/>
            <a:ext cx="500582" cy="444962"/>
          </a:xfrm>
          <a:prstGeom prst="rect">
            <a:avLst/>
          </a:prstGeom>
        </p:spPr>
      </p:pic>
      <p:pic>
        <p:nvPicPr>
          <p:cNvPr id="28" name="Graphic 27">
            <a:extLst>
              <a:ext uri="{FF2B5EF4-FFF2-40B4-BE49-F238E27FC236}">
                <a16:creationId xmlns:a16="http://schemas.microsoft.com/office/drawing/2014/main" id="{A7FC1098-4F8B-EC65-3DC0-9F15EDD502B1}"/>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7714135" y="4083018"/>
            <a:ext cx="389342" cy="444962"/>
          </a:xfrm>
          <a:prstGeom prst="rect">
            <a:avLst/>
          </a:prstGeom>
        </p:spPr>
      </p:pic>
      <p:pic>
        <p:nvPicPr>
          <p:cNvPr id="32" name="Graphic 31">
            <a:extLst>
              <a:ext uri="{FF2B5EF4-FFF2-40B4-BE49-F238E27FC236}">
                <a16:creationId xmlns:a16="http://schemas.microsoft.com/office/drawing/2014/main" id="{927D72E9-676F-B309-5734-A5BCBA5EA005}"/>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8725924" y="3033095"/>
            <a:ext cx="444962" cy="444962"/>
          </a:xfrm>
          <a:prstGeom prst="rect">
            <a:avLst/>
          </a:prstGeom>
        </p:spPr>
      </p:pic>
      <p:pic>
        <p:nvPicPr>
          <p:cNvPr id="44" name="Graphic 43">
            <a:extLst>
              <a:ext uri="{FF2B5EF4-FFF2-40B4-BE49-F238E27FC236}">
                <a16:creationId xmlns:a16="http://schemas.microsoft.com/office/drawing/2014/main" id="{4F284205-1557-C73F-669A-49F77CB9F141}"/>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4169956" y="5168759"/>
            <a:ext cx="556203" cy="444962"/>
          </a:xfrm>
          <a:prstGeom prst="rect">
            <a:avLst/>
          </a:prstGeom>
        </p:spPr>
      </p:pic>
      <p:pic>
        <p:nvPicPr>
          <p:cNvPr id="54" name="Graphic 53">
            <a:extLst>
              <a:ext uri="{FF2B5EF4-FFF2-40B4-BE49-F238E27FC236}">
                <a16:creationId xmlns:a16="http://schemas.microsoft.com/office/drawing/2014/main" id="{A419B43D-1A9C-D839-2BB6-8C3A24DFA7BF}"/>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8803313" y="5168759"/>
            <a:ext cx="389342" cy="444962"/>
          </a:xfrm>
          <a:prstGeom prst="rect">
            <a:avLst/>
          </a:prstGeom>
        </p:spPr>
      </p:pic>
      <p:pic>
        <p:nvPicPr>
          <p:cNvPr id="58" name="Graphic 57">
            <a:extLst>
              <a:ext uri="{FF2B5EF4-FFF2-40B4-BE49-F238E27FC236}">
                <a16:creationId xmlns:a16="http://schemas.microsoft.com/office/drawing/2014/main" id="{AD361ABF-8016-AF5D-60E2-D02EB7024E9C}"/>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5418109" y="5168759"/>
            <a:ext cx="389342" cy="444962"/>
          </a:xfrm>
          <a:prstGeom prst="rect">
            <a:avLst/>
          </a:prstGeom>
        </p:spPr>
      </p:pic>
      <p:pic>
        <p:nvPicPr>
          <p:cNvPr id="60" name="Graphic 59">
            <a:extLst>
              <a:ext uri="{FF2B5EF4-FFF2-40B4-BE49-F238E27FC236}">
                <a16:creationId xmlns:a16="http://schemas.microsoft.com/office/drawing/2014/main" id="{C9FF589A-A5CD-D710-4DBF-262CA302D40F}"/>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837848" y="5168759"/>
            <a:ext cx="556203" cy="444962"/>
          </a:xfrm>
          <a:prstGeom prst="rect">
            <a:avLst/>
          </a:prstGeom>
        </p:spPr>
      </p:pic>
      <p:pic>
        <p:nvPicPr>
          <p:cNvPr id="64" name="Graphic 63">
            <a:extLst>
              <a:ext uri="{FF2B5EF4-FFF2-40B4-BE49-F238E27FC236}">
                <a16:creationId xmlns:a16="http://schemas.microsoft.com/office/drawing/2014/main" id="{04F39ABC-FD10-176C-200C-2BD6BDD257F2}"/>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7714135" y="5168759"/>
            <a:ext cx="333722" cy="444962"/>
          </a:xfrm>
          <a:prstGeom prst="rect">
            <a:avLst/>
          </a:prstGeom>
        </p:spPr>
      </p:pic>
      <p:pic>
        <p:nvPicPr>
          <p:cNvPr id="66" name="Graphic 65">
            <a:extLst>
              <a:ext uri="{FF2B5EF4-FFF2-40B4-BE49-F238E27FC236}">
                <a16:creationId xmlns:a16="http://schemas.microsoft.com/office/drawing/2014/main" id="{237A176A-93EC-4951-86B5-EB120D2FADE4}"/>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9970333" y="5168759"/>
            <a:ext cx="333722" cy="444962"/>
          </a:xfrm>
          <a:prstGeom prst="rect">
            <a:avLst/>
          </a:prstGeom>
        </p:spPr>
      </p:pic>
      <p:pic>
        <p:nvPicPr>
          <p:cNvPr id="68" name="Graphic 67">
            <a:extLst>
              <a:ext uri="{FF2B5EF4-FFF2-40B4-BE49-F238E27FC236}">
                <a16:creationId xmlns:a16="http://schemas.microsoft.com/office/drawing/2014/main" id="{D13296D7-642F-773C-D8AA-6C21CAE93EF2}"/>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1954611" y="4083018"/>
            <a:ext cx="389342" cy="444962"/>
          </a:xfrm>
          <a:prstGeom prst="rect">
            <a:avLst/>
          </a:prstGeom>
        </p:spPr>
      </p:pic>
      <p:pic>
        <p:nvPicPr>
          <p:cNvPr id="70" name="Graphic 69">
            <a:extLst>
              <a:ext uri="{FF2B5EF4-FFF2-40B4-BE49-F238E27FC236}">
                <a16:creationId xmlns:a16="http://schemas.microsoft.com/office/drawing/2014/main" id="{C8711A76-7932-5198-5572-C29E90926661}"/>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3122085" y="4083018"/>
            <a:ext cx="333722" cy="444962"/>
          </a:xfrm>
          <a:prstGeom prst="rect">
            <a:avLst/>
          </a:prstGeom>
        </p:spPr>
      </p:pic>
      <p:pic>
        <p:nvPicPr>
          <p:cNvPr id="72" name="Graphic 71">
            <a:extLst>
              <a:ext uri="{FF2B5EF4-FFF2-40B4-BE49-F238E27FC236}">
                <a16:creationId xmlns:a16="http://schemas.microsoft.com/office/drawing/2014/main" id="{B37BAC89-20C4-D2FD-6924-CFA0876155AE}"/>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6624504" y="1946179"/>
            <a:ext cx="389342" cy="444962"/>
          </a:xfrm>
          <a:prstGeom prst="rect">
            <a:avLst/>
          </a:prstGeom>
        </p:spPr>
      </p:pic>
      <p:pic>
        <p:nvPicPr>
          <p:cNvPr id="74" name="Graphic 73">
            <a:extLst>
              <a:ext uri="{FF2B5EF4-FFF2-40B4-BE49-F238E27FC236}">
                <a16:creationId xmlns:a16="http://schemas.microsoft.com/office/drawing/2014/main" id="{0F89B337-CD0B-668D-7EDB-EAEB19D81D43}"/>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5418109" y="4083018"/>
            <a:ext cx="389342" cy="444962"/>
          </a:xfrm>
          <a:prstGeom prst="rect">
            <a:avLst/>
          </a:prstGeom>
        </p:spPr>
      </p:pic>
      <p:pic>
        <p:nvPicPr>
          <p:cNvPr id="79" name="Graphic 78">
            <a:extLst>
              <a:ext uri="{FF2B5EF4-FFF2-40B4-BE49-F238E27FC236}">
                <a16:creationId xmlns:a16="http://schemas.microsoft.com/office/drawing/2014/main" id="{A4C86291-AA28-7488-27EF-714F9BFFF4D9}"/>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4133872" y="4083018"/>
            <a:ext cx="444963" cy="444963"/>
          </a:xfrm>
          <a:prstGeom prst="rect">
            <a:avLst/>
          </a:prstGeom>
        </p:spPr>
      </p:pic>
      <p:pic>
        <p:nvPicPr>
          <p:cNvPr id="4" name="Picture 3">
            <a:extLst>
              <a:ext uri="{FF2B5EF4-FFF2-40B4-BE49-F238E27FC236}">
                <a16:creationId xmlns:a16="http://schemas.microsoft.com/office/drawing/2014/main" id="{2D13D32D-3BA8-B0DC-06EF-217B0C0513D0}"/>
              </a:ext>
            </a:extLst>
          </p:cNvPr>
          <p:cNvPicPr>
            <a:picLocks noChangeAspect="1"/>
          </p:cNvPicPr>
          <p:nvPr/>
        </p:nvPicPr>
        <p:blipFill>
          <a:blip r:embed="rId67"/>
          <a:stretch>
            <a:fillRect/>
          </a:stretch>
        </p:blipFill>
        <p:spPr>
          <a:xfrm>
            <a:off x="238160" y="6442694"/>
            <a:ext cx="1650453" cy="238527"/>
          </a:xfrm>
          <a:prstGeom prst="rect">
            <a:avLst/>
          </a:prstGeom>
        </p:spPr>
      </p:pic>
    </p:spTree>
    <p:extLst>
      <p:ext uri="{BB962C8B-B14F-4D97-AF65-F5344CB8AC3E}">
        <p14:creationId xmlns:p14="http://schemas.microsoft.com/office/powerpoint/2010/main" val="2860289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 name="Graphic 75">
            <a:extLst>
              <a:ext uri="{FF2B5EF4-FFF2-40B4-BE49-F238E27FC236}">
                <a16:creationId xmlns:a16="http://schemas.microsoft.com/office/drawing/2014/main" id="{4F07520A-38F9-D24C-D195-811A7264D3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76770" y="1946179"/>
            <a:ext cx="500582" cy="444962"/>
          </a:xfrm>
          <a:prstGeom prst="rect">
            <a:avLst/>
          </a:prstGeom>
        </p:spPr>
      </p:pic>
      <p:pic>
        <p:nvPicPr>
          <p:cNvPr id="33" name="Graphic 32">
            <a:extLst>
              <a:ext uri="{FF2B5EF4-FFF2-40B4-BE49-F238E27FC236}">
                <a16:creationId xmlns:a16="http://schemas.microsoft.com/office/drawing/2014/main" id="{4C8C943F-A218-2EC4-76B8-D8A601B388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05321" y="5168759"/>
            <a:ext cx="500582" cy="444962"/>
          </a:xfrm>
          <a:prstGeom prst="rect">
            <a:avLst/>
          </a:prstGeom>
        </p:spPr>
      </p:pic>
      <p:pic>
        <p:nvPicPr>
          <p:cNvPr id="31" name="Graphic 30">
            <a:extLst>
              <a:ext uri="{FF2B5EF4-FFF2-40B4-BE49-F238E27FC236}">
                <a16:creationId xmlns:a16="http://schemas.microsoft.com/office/drawing/2014/main" id="{04B10064-939E-2C05-022D-BCC814035F3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22085" y="1946179"/>
            <a:ext cx="333721" cy="444962"/>
          </a:xfrm>
          <a:prstGeom prst="rect">
            <a:avLst/>
          </a:prstGeom>
        </p:spPr>
      </p:pic>
      <p:pic>
        <p:nvPicPr>
          <p:cNvPr id="29" name="Graphic 28">
            <a:extLst>
              <a:ext uri="{FF2B5EF4-FFF2-40B4-BE49-F238E27FC236}">
                <a16:creationId xmlns:a16="http://schemas.microsoft.com/office/drawing/2014/main" id="{C11C9F38-E3FB-FBAA-3CBA-7BB1FD93435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33873" y="1946179"/>
            <a:ext cx="444962" cy="444962"/>
          </a:xfrm>
          <a:prstGeom prst="rect">
            <a:avLst/>
          </a:prstGeom>
        </p:spPr>
      </p:pic>
      <p:pic>
        <p:nvPicPr>
          <p:cNvPr id="27" name="Graphic 26">
            <a:extLst>
              <a:ext uri="{FF2B5EF4-FFF2-40B4-BE49-F238E27FC236}">
                <a16:creationId xmlns:a16="http://schemas.microsoft.com/office/drawing/2014/main" id="{117C182D-132D-AB69-A3DB-588DFC871B2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01346" y="1946179"/>
            <a:ext cx="556203" cy="444962"/>
          </a:xfrm>
          <a:prstGeom prst="rect">
            <a:avLst/>
          </a:prstGeom>
        </p:spPr>
      </p:pic>
      <p:pic>
        <p:nvPicPr>
          <p:cNvPr id="25" name="Graphic 24">
            <a:extLst>
              <a:ext uri="{FF2B5EF4-FFF2-40B4-BE49-F238E27FC236}">
                <a16:creationId xmlns:a16="http://schemas.microsoft.com/office/drawing/2014/main" id="{7F05B81E-175B-0B18-E9A3-EA85F8820FF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37848" y="3033095"/>
            <a:ext cx="556203" cy="444962"/>
          </a:xfrm>
          <a:prstGeom prst="rect">
            <a:avLst/>
          </a:prstGeom>
        </p:spPr>
      </p:pic>
      <p:pic>
        <p:nvPicPr>
          <p:cNvPr id="23" name="Graphic 22">
            <a:extLst>
              <a:ext uri="{FF2B5EF4-FFF2-40B4-BE49-F238E27FC236}">
                <a16:creationId xmlns:a16="http://schemas.microsoft.com/office/drawing/2014/main" id="{C9210B79-CE80-FA3B-C134-B96737FD017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122085" y="3033095"/>
            <a:ext cx="333721" cy="444962"/>
          </a:xfrm>
          <a:prstGeom prst="rect">
            <a:avLst/>
          </a:prstGeom>
        </p:spPr>
      </p:pic>
      <p:pic>
        <p:nvPicPr>
          <p:cNvPr id="21" name="Graphic 20">
            <a:extLst>
              <a:ext uri="{FF2B5EF4-FFF2-40B4-BE49-F238E27FC236}">
                <a16:creationId xmlns:a16="http://schemas.microsoft.com/office/drawing/2014/main" id="{9E1D3EC3-4BDB-34BA-1C2C-0DB9C768D50B}"/>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094952" y="3033095"/>
            <a:ext cx="500582" cy="444962"/>
          </a:xfrm>
          <a:prstGeom prst="rect">
            <a:avLst/>
          </a:prstGeom>
        </p:spPr>
      </p:pic>
      <p:pic>
        <p:nvPicPr>
          <p:cNvPr id="16" name="Graphic 15">
            <a:extLst>
              <a:ext uri="{FF2B5EF4-FFF2-40B4-BE49-F238E27FC236}">
                <a16:creationId xmlns:a16="http://schemas.microsoft.com/office/drawing/2014/main" id="{1B8FC5DA-6B8A-50B9-5D33-86E98D576B7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79188" y="3033095"/>
            <a:ext cx="444962" cy="444962"/>
          </a:xfrm>
          <a:prstGeom prst="rect">
            <a:avLst/>
          </a:prstGeom>
        </p:spPr>
      </p:pic>
      <p:pic>
        <p:nvPicPr>
          <p:cNvPr id="3" name="Graphic 2">
            <a:extLst>
              <a:ext uri="{FF2B5EF4-FFF2-40B4-BE49-F238E27FC236}">
                <a16:creationId xmlns:a16="http://schemas.microsoft.com/office/drawing/2014/main" id="{DCF2779C-12F7-8E1B-332F-E2503CB7DDC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540685" y="5168759"/>
            <a:ext cx="500582" cy="444962"/>
          </a:xfrm>
          <a:prstGeom prst="rect">
            <a:avLst/>
          </a:prstGeom>
        </p:spPr>
      </p:pic>
      <p:pic>
        <p:nvPicPr>
          <p:cNvPr id="5" name="Graphic 4">
            <a:extLst>
              <a:ext uri="{FF2B5EF4-FFF2-40B4-BE49-F238E27FC236}">
                <a16:creationId xmlns:a16="http://schemas.microsoft.com/office/drawing/2014/main" id="{AF7B8DBB-98B0-9BD4-2922-3324E40039DB}"/>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624504" y="3033095"/>
            <a:ext cx="389342" cy="444962"/>
          </a:xfrm>
          <a:prstGeom prst="rect">
            <a:avLst/>
          </a:prstGeom>
        </p:spPr>
      </p:pic>
      <p:pic>
        <p:nvPicPr>
          <p:cNvPr id="7" name="Graphic 6">
            <a:extLst>
              <a:ext uri="{FF2B5EF4-FFF2-40B4-BE49-F238E27FC236}">
                <a16:creationId xmlns:a16="http://schemas.microsoft.com/office/drawing/2014/main" id="{9A9EDB0D-D8AD-F837-966D-DD50525C41EB}"/>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636293" y="3033095"/>
            <a:ext cx="444962" cy="444962"/>
          </a:xfrm>
          <a:prstGeom prst="rect">
            <a:avLst/>
          </a:prstGeom>
        </p:spPr>
      </p:pic>
      <p:pic>
        <p:nvPicPr>
          <p:cNvPr id="9" name="Graphic 8">
            <a:extLst>
              <a:ext uri="{FF2B5EF4-FFF2-40B4-BE49-F238E27FC236}">
                <a16:creationId xmlns:a16="http://schemas.microsoft.com/office/drawing/2014/main" id="{ADC521F8-4BEF-86BF-4BB3-633A2D6D730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893399" y="1946179"/>
            <a:ext cx="444962" cy="444962"/>
          </a:xfrm>
          <a:prstGeom prst="rect">
            <a:avLst/>
          </a:prstGeom>
        </p:spPr>
      </p:pic>
      <p:pic>
        <p:nvPicPr>
          <p:cNvPr id="11" name="Graphic 10">
            <a:extLst>
              <a:ext uri="{FF2B5EF4-FFF2-40B4-BE49-F238E27FC236}">
                <a16:creationId xmlns:a16="http://schemas.microsoft.com/office/drawing/2014/main" id="{20E00BE2-65FE-88CD-F13A-31701306EEB8}"/>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725924" y="1946179"/>
            <a:ext cx="444962" cy="444962"/>
          </a:xfrm>
          <a:prstGeom prst="rect">
            <a:avLst/>
          </a:prstGeom>
        </p:spPr>
      </p:pic>
      <p:pic>
        <p:nvPicPr>
          <p:cNvPr id="13" name="Graphic 12">
            <a:extLst>
              <a:ext uri="{FF2B5EF4-FFF2-40B4-BE49-F238E27FC236}">
                <a16:creationId xmlns:a16="http://schemas.microsoft.com/office/drawing/2014/main" id="{D7D69EE9-9357-3E20-F3A5-F0810E9EDEB9}"/>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892491" y="3033095"/>
            <a:ext cx="444962" cy="444962"/>
          </a:xfrm>
          <a:prstGeom prst="rect">
            <a:avLst/>
          </a:prstGeom>
        </p:spPr>
      </p:pic>
      <p:pic>
        <p:nvPicPr>
          <p:cNvPr id="15" name="Graphic 14">
            <a:extLst>
              <a:ext uri="{FF2B5EF4-FFF2-40B4-BE49-F238E27FC236}">
                <a16:creationId xmlns:a16="http://schemas.microsoft.com/office/drawing/2014/main" id="{FDDF806E-C791-3372-1097-1132CF1B6398}"/>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7714135" y="1946179"/>
            <a:ext cx="333722" cy="444962"/>
          </a:xfrm>
          <a:prstGeom prst="rect">
            <a:avLst/>
          </a:prstGeom>
        </p:spPr>
      </p:pic>
      <p:pic>
        <p:nvPicPr>
          <p:cNvPr id="18" name="Graphic 17">
            <a:extLst>
              <a:ext uri="{FF2B5EF4-FFF2-40B4-BE49-F238E27FC236}">
                <a16:creationId xmlns:a16="http://schemas.microsoft.com/office/drawing/2014/main" id="{A028B336-C6C2-5B19-E93A-D62EAD33956D}"/>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803313" y="4083018"/>
            <a:ext cx="333722" cy="444962"/>
          </a:xfrm>
          <a:prstGeom prst="rect">
            <a:avLst/>
          </a:prstGeom>
        </p:spPr>
      </p:pic>
      <p:pic>
        <p:nvPicPr>
          <p:cNvPr id="20" name="Graphic 19">
            <a:extLst>
              <a:ext uri="{FF2B5EF4-FFF2-40B4-BE49-F238E27FC236}">
                <a16:creationId xmlns:a16="http://schemas.microsoft.com/office/drawing/2014/main" id="{EA305F4E-8620-A896-D89D-F1B1964A159D}"/>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585583" y="4083018"/>
            <a:ext cx="444962" cy="444962"/>
          </a:xfrm>
          <a:prstGeom prst="rect">
            <a:avLst/>
          </a:prstGeom>
        </p:spPr>
      </p:pic>
      <p:pic>
        <p:nvPicPr>
          <p:cNvPr id="24" name="Graphic 23">
            <a:extLst>
              <a:ext uri="{FF2B5EF4-FFF2-40B4-BE49-F238E27FC236}">
                <a16:creationId xmlns:a16="http://schemas.microsoft.com/office/drawing/2014/main" id="{41C7B2E3-F96B-8367-B4BD-BDB16214B94B}"/>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853570" y="4083018"/>
            <a:ext cx="500582" cy="444962"/>
          </a:xfrm>
          <a:prstGeom prst="rect">
            <a:avLst/>
          </a:prstGeom>
        </p:spPr>
      </p:pic>
      <p:pic>
        <p:nvPicPr>
          <p:cNvPr id="28" name="Graphic 27">
            <a:extLst>
              <a:ext uri="{FF2B5EF4-FFF2-40B4-BE49-F238E27FC236}">
                <a16:creationId xmlns:a16="http://schemas.microsoft.com/office/drawing/2014/main" id="{A7FC1098-4F8B-EC65-3DC0-9F15EDD502B1}"/>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7714135" y="4083018"/>
            <a:ext cx="389342" cy="444962"/>
          </a:xfrm>
          <a:prstGeom prst="rect">
            <a:avLst/>
          </a:prstGeom>
        </p:spPr>
      </p:pic>
      <p:pic>
        <p:nvPicPr>
          <p:cNvPr id="32" name="Graphic 31">
            <a:extLst>
              <a:ext uri="{FF2B5EF4-FFF2-40B4-BE49-F238E27FC236}">
                <a16:creationId xmlns:a16="http://schemas.microsoft.com/office/drawing/2014/main" id="{927D72E9-676F-B309-5734-A5BCBA5EA005}"/>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8725924" y="3033095"/>
            <a:ext cx="444962" cy="444962"/>
          </a:xfrm>
          <a:prstGeom prst="rect">
            <a:avLst/>
          </a:prstGeom>
        </p:spPr>
      </p:pic>
      <p:pic>
        <p:nvPicPr>
          <p:cNvPr id="44" name="Graphic 43">
            <a:extLst>
              <a:ext uri="{FF2B5EF4-FFF2-40B4-BE49-F238E27FC236}">
                <a16:creationId xmlns:a16="http://schemas.microsoft.com/office/drawing/2014/main" id="{4F284205-1557-C73F-669A-49F77CB9F141}"/>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4169956" y="5168759"/>
            <a:ext cx="556203" cy="444962"/>
          </a:xfrm>
          <a:prstGeom prst="rect">
            <a:avLst/>
          </a:prstGeom>
        </p:spPr>
      </p:pic>
      <p:pic>
        <p:nvPicPr>
          <p:cNvPr id="54" name="Graphic 53">
            <a:extLst>
              <a:ext uri="{FF2B5EF4-FFF2-40B4-BE49-F238E27FC236}">
                <a16:creationId xmlns:a16="http://schemas.microsoft.com/office/drawing/2014/main" id="{A419B43D-1A9C-D839-2BB6-8C3A24DFA7BF}"/>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8803313" y="5168759"/>
            <a:ext cx="389342" cy="444962"/>
          </a:xfrm>
          <a:prstGeom prst="rect">
            <a:avLst/>
          </a:prstGeom>
        </p:spPr>
      </p:pic>
      <p:pic>
        <p:nvPicPr>
          <p:cNvPr id="58" name="Graphic 57">
            <a:extLst>
              <a:ext uri="{FF2B5EF4-FFF2-40B4-BE49-F238E27FC236}">
                <a16:creationId xmlns:a16="http://schemas.microsoft.com/office/drawing/2014/main" id="{AD361ABF-8016-AF5D-60E2-D02EB7024E9C}"/>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5418109" y="5168759"/>
            <a:ext cx="389342" cy="444962"/>
          </a:xfrm>
          <a:prstGeom prst="rect">
            <a:avLst/>
          </a:prstGeom>
        </p:spPr>
      </p:pic>
      <p:pic>
        <p:nvPicPr>
          <p:cNvPr id="60" name="Graphic 59">
            <a:extLst>
              <a:ext uri="{FF2B5EF4-FFF2-40B4-BE49-F238E27FC236}">
                <a16:creationId xmlns:a16="http://schemas.microsoft.com/office/drawing/2014/main" id="{C9FF589A-A5CD-D710-4DBF-262CA302D40F}"/>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837848" y="5168759"/>
            <a:ext cx="556203" cy="444962"/>
          </a:xfrm>
          <a:prstGeom prst="rect">
            <a:avLst/>
          </a:prstGeom>
        </p:spPr>
      </p:pic>
      <p:pic>
        <p:nvPicPr>
          <p:cNvPr id="64" name="Graphic 63">
            <a:extLst>
              <a:ext uri="{FF2B5EF4-FFF2-40B4-BE49-F238E27FC236}">
                <a16:creationId xmlns:a16="http://schemas.microsoft.com/office/drawing/2014/main" id="{04F39ABC-FD10-176C-200C-2BD6BDD257F2}"/>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7714135" y="5168759"/>
            <a:ext cx="333722" cy="444962"/>
          </a:xfrm>
          <a:prstGeom prst="rect">
            <a:avLst/>
          </a:prstGeom>
        </p:spPr>
      </p:pic>
      <p:pic>
        <p:nvPicPr>
          <p:cNvPr id="66" name="Graphic 65">
            <a:extLst>
              <a:ext uri="{FF2B5EF4-FFF2-40B4-BE49-F238E27FC236}">
                <a16:creationId xmlns:a16="http://schemas.microsoft.com/office/drawing/2014/main" id="{237A176A-93EC-4951-86B5-EB120D2FADE4}"/>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9970333" y="5168759"/>
            <a:ext cx="333722" cy="444962"/>
          </a:xfrm>
          <a:prstGeom prst="rect">
            <a:avLst/>
          </a:prstGeom>
        </p:spPr>
      </p:pic>
      <p:pic>
        <p:nvPicPr>
          <p:cNvPr id="68" name="Graphic 67">
            <a:extLst>
              <a:ext uri="{FF2B5EF4-FFF2-40B4-BE49-F238E27FC236}">
                <a16:creationId xmlns:a16="http://schemas.microsoft.com/office/drawing/2014/main" id="{D13296D7-642F-773C-D8AA-6C21CAE93EF2}"/>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1954611" y="4083018"/>
            <a:ext cx="389342" cy="444962"/>
          </a:xfrm>
          <a:prstGeom prst="rect">
            <a:avLst/>
          </a:prstGeom>
        </p:spPr>
      </p:pic>
      <p:pic>
        <p:nvPicPr>
          <p:cNvPr id="70" name="Graphic 69">
            <a:extLst>
              <a:ext uri="{FF2B5EF4-FFF2-40B4-BE49-F238E27FC236}">
                <a16:creationId xmlns:a16="http://schemas.microsoft.com/office/drawing/2014/main" id="{C8711A76-7932-5198-5572-C29E90926661}"/>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3122085" y="4083018"/>
            <a:ext cx="333722" cy="444962"/>
          </a:xfrm>
          <a:prstGeom prst="rect">
            <a:avLst/>
          </a:prstGeom>
        </p:spPr>
      </p:pic>
      <p:pic>
        <p:nvPicPr>
          <p:cNvPr id="72" name="Graphic 71">
            <a:extLst>
              <a:ext uri="{FF2B5EF4-FFF2-40B4-BE49-F238E27FC236}">
                <a16:creationId xmlns:a16="http://schemas.microsoft.com/office/drawing/2014/main" id="{B37BAC89-20C4-D2FD-6924-CFA0876155AE}"/>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6624504" y="1946179"/>
            <a:ext cx="389342" cy="444962"/>
          </a:xfrm>
          <a:prstGeom prst="rect">
            <a:avLst/>
          </a:prstGeom>
        </p:spPr>
      </p:pic>
      <p:pic>
        <p:nvPicPr>
          <p:cNvPr id="74" name="Graphic 73">
            <a:extLst>
              <a:ext uri="{FF2B5EF4-FFF2-40B4-BE49-F238E27FC236}">
                <a16:creationId xmlns:a16="http://schemas.microsoft.com/office/drawing/2014/main" id="{0F89B337-CD0B-668D-7EDB-EAEB19D81D43}"/>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5418109" y="4083018"/>
            <a:ext cx="389342" cy="444962"/>
          </a:xfrm>
          <a:prstGeom prst="rect">
            <a:avLst/>
          </a:prstGeom>
        </p:spPr>
      </p:pic>
      <p:pic>
        <p:nvPicPr>
          <p:cNvPr id="79" name="Graphic 78">
            <a:extLst>
              <a:ext uri="{FF2B5EF4-FFF2-40B4-BE49-F238E27FC236}">
                <a16:creationId xmlns:a16="http://schemas.microsoft.com/office/drawing/2014/main" id="{A4C86291-AA28-7488-27EF-714F9BFFF4D9}"/>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4133872" y="4083018"/>
            <a:ext cx="444963" cy="444963"/>
          </a:xfrm>
          <a:prstGeom prst="rect">
            <a:avLst/>
          </a:prstGeom>
        </p:spPr>
      </p:pic>
      <p:sp>
        <p:nvSpPr>
          <p:cNvPr id="2" name="TextBox 1">
            <a:extLst>
              <a:ext uri="{FF2B5EF4-FFF2-40B4-BE49-F238E27FC236}">
                <a16:creationId xmlns:a16="http://schemas.microsoft.com/office/drawing/2014/main" id="{E60AA946-1039-EF32-CE2D-7CAB587AA623}"/>
              </a:ext>
            </a:extLst>
          </p:cNvPr>
          <p:cNvSpPr txBox="1"/>
          <p:nvPr/>
        </p:nvSpPr>
        <p:spPr>
          <a:xfrm>
            <a:off x="5550671" y="818661"/>
            <a:ext cx="1090658" cy="582316"/>
          </a:xfrm>
          <a:prstGeom prst="rect">
            <a:avLst/>
          </a:prstGeom>
          <a:noFill/>
        </p:spPr>
        <p:txBody>
          <a:bodyPr wrap="square" rtlCol="0">
            <a:spAutoFit/>
          </a:bodyPr>
          <a:lstStyle/>
          <a:p>
            <a:pPr algn="ctr"/>
            <a:r>
              <a:rPr lang="en-US" sz="3200" b="1" dirty="0">
                <a:solidFill>
                  <a:srgbClr val="0080BB"/>
                </a:solidFill>
                <a:latin typeface="PT Sans" panose="020B0503020203020204" pitchFamily="34" charset="77"/>
              </a:rPr>
              <a:t>Icons</a:t>
            </a:r>
          </a:p>
        </p:txBody>
      </p:sp>
      <p:pic>
        <p:nvPicPr>
          <p:cNvPr id="6" name="Picture 5">
            <a:extLst>
              <a:ext uri="{FF2B5EF4-FFF2-40B4-BE49-F238E27FC236}">
                <a16:creationId xmlns:a16="http://schemas.microsoft.com/office/drawing/2014/main" id="{C198F7D4-2E5C-CF5F-8D5C-FCFBA9CE20AE}"/>
              </a:ext>
            </a:extLst>
          </p:cNvPr>
          <p:cNvPicPr>
            <a:picLocks noChangeAspect="1"/>
          </p:cNvPicPr>
          <p:nvPr/>
        </p:nvPicPr>
        <p:blipFill>
          <a:blip r:embed="rId67"/>
          <a:stretch>
            <a:fillRect/>
          </a:stretch>
        </p:blipFill>
        <p:spPr>
          <a:xfrm>
            <a:off x="238159" y="6442694"/>
            <a:ext cx="1645035" cy="237744"/>
          </a:xfrm>
          <a:prstGeom prst="rect">
            <a:avLst/>
          </a:prstGeom>
        </p:spPr>
      </p:pic>
    </p:spTree>
    <p:extLst>
      <p:ext uri="{BB962C8B-B14F-4D97-AF65-F5344CB8AC3E}">
        <p14:creationId xmlns:p14="http://schemas.microsoft.com/office/powerpoint/2010/main" val="1050519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 name="Graphic 75">
            <a:extLst>
              <a:ext uri="{FF2B5EF4-FFF2-40B4-BE49-F238E27FC236}">
                <a16:creationId xmlns:a16="http://schemas.microsoft.com/office/drawing/2014/main" id="{4F07520A-38F9-D24C-D195-811A7264D3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76770" y="1946179"/>
            <a:ext cx="500582" cy="444962"/>
          </a:xfrm>
          <a:prstGeom prst="rect">
            <a:avLst/>
          </a:prstGeom>
        </p:spPr>
      </p:pic>
      <p:pic>
        <p:nvPicPr>
          <p:cNvPr id="33" name="Graphic 32">
            <a:extLst>
              <a:ext uri="{FF2B5EF4-FFF2-40B4-BE49-F238E27FC236}">
                <a16:creationId xmlns:a16="http://schemas.microsoft.com/office/drawing/2014/main" id="{4C8C943F-A218-2EC4-76B8-D8A601B388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05321" y="5168759"/>
            <a:ext cx="500582" cy="444962"/>
          </a:xfrm>
          <a:prstGeom prst="rect">
            <a:avLst/>
          </a:prstGeom>
        </p:spPr>
      </p:pic>
      <p:pic>
        <p:nvPicPr>
          <p:cNvPr id="31" name="Graphic 30">
            <a:extLst>
              <a:ext uri="{FF2B5EF4-FFF2-40B4-BE49-F238E27FC236}">
                <a16:creationId xmlns:a16="http://schemas.microsoft.com/office/drawing/2014/main" id="{04B10064-939E-2C05-022D-BCC814035F3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22085" y="1946179"/>
            <a:ext cx="333721" cy="444962"/>
          </a:xfrm>
          <a:prstGeom prst="rect">
            <a:avLst/>
          </a:prstGeom>
        </p:spPr>
      </p:pic>
      <p:pic>
        <p:nvPicPr>
          <p:cNvPr id="29" name="Graphic 28">
            <a:extLst>
              <a:ext uri="{FF2B5EF4-FFF2-40B4-BE49-F238E27FC236}">
                <a16:creationId xmlns:a16="http://schemas.microsoft.com/office/drawing/2014/main" id="{C11C9F38-E3FB-FBAA-3CBA-7BB1FD93435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33873" y="1946179"/>
            <a:ext cx="444962" cy="444962"/>
          </a:xfrm>
          <a:prstGeom prst="rect">
            <a:avLst/>
          </a:prstGeom>
        </p:spPr>
      </p:pic>
      <p:pic>
        <p:nvPicPr>
          <p:cNvPr id="27" name="Graphic 26">
            <a:extLst>
              <a:ext uri="{FF2B5EF4-FFF2-40B4-BE49-F238E27FC236}">
                <a16:creationId xmlns:a16="http://schemas.microsoft.com/office/drawing/2014/main" id="{117C182D-132D-AB69-A3DB-588DFC871B2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01346" y="1946179"/>
            <a:ext cx="556203" cy="444962"/>
          </a:xfrm>
          <a:prstGeom prst="rect">
            <a:avLst/>
          </a:prstGeom>
        </p:spPr>
      </p:pic>
      <p:pic>
        <p:nvPicPr>
          <p:cNvPr id="25" name="Graphic 24">
            <a:extLst>
              <a:ext uri="{FF2B5EF4-FFF2-40B4-BE49-F238E27FC236}">
                <a16:creationId xmlns:a16="http://schemas.microsoft.com/office/drawing/2014/main" id="{7F05B81E-175B-0B18-E9A3-EA85F8820FF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37848" y="3033095"/>
            <a:ext cx="556203" cy="444962"/>
          </a:xfrm>
          <a:prstGeom prst="rect">
            <a:avLst/>
          </a:prstGeom>
        </p:spPr>
      </p:pic>
      <p:pic>
        <p:nvPicPr>
          <p:cNvPr id="23" name="Graphic 22">
            <a:extLst>
              <a:ext uri="{FF2B5EF4-FFF2-40B4-BE49-F238E27FC236}">
                <a16:creationId xmlns:a16="http://schemas.microsoft.com/office/drawing/2014/main" id="{C9210B79-CE80-FA3B-C134-B96737FD017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122085" y="3033095"/>
            <a:ext cx="333721" cy="444962"/>
          </a:xfrm>
          <a:prstGeom prst="rect">
            <a:avLst/>
          </a:prstGeom>
        </p:spPr>
      </p:pic>
      <p:pic>
        <p:nvPicPr>
          <p:cNvPr id="21" name="Graphic 20">
            <a:extLst>
              <a:ext uri="{FF2B5EF4-FFF2-40B4-BE49-F238E27FC236}">
                <a16:creationId xmlns:a16="http://schemas.microsoft.com/office/drawing/2014/main" id="{9E1D3EC3-4BDB-34BA-1C2C-0DB9C768D50B}"/>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094952" y="3033095"/>
            <a:ext cx="500582" cy="444962"/>
          </a:xfrm>
          <a:prstGeom prst="rect">
            <a:avLst/>
          </a:prstGeom>
        </p:spPr>
      </p:pic>
      <p:pic>
        <p:nvPicPr>
          <p:cNvPr id="16" name="Graphic 15">
            <a:extLst>
              <a:ext uri="{FF2B5EF4-FFF2-40B4-BE49-F238E27FC236}">
                <a16:creationId xmlns:a16="http://schemas.microsoft.com/office/drawing/2014/main" id="{1B8FC5DA-6B8A-50B9-5D33-86E98D576B7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79188" y="3033095"/>
            <a:ext cx="444962" cy="444962"/>
          </a:xfrm>
          <a:prstGeom prst="rect">
            <a:avLst/>
          </a:prstGeom>
        </p:spPr>
      </p:pic>
      <p:pic>
        <p:nvPicPr>
          <p:cNvPr id="3" name="Graphic 2">
            <a:extLst>
              <a:ext uri="{FF2B5EF4-FFF2-40B4-BE49-F238E27FC236}">
                <a16:creationId xmlns:a16="http://schemas.microsoft.com/office/drawing/2014/main" id="{DCF2779C-12F7-8E1B-332F-E2503CB7DDC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540685" y="5168759"/>
            <a:ext cx="500582" cy="444962"/>
          </a:xfrm>
          <a:prstGeom prst="rect">
            <a:avLst/>
          </a:prstGeom>
        </p:spPr>
      </p:pic>
      <p:pic>
        <p:nvPicPr>
          <p:cNvPr id="5" name="Graphic 4">
            <a:extLst>
              <a:ext uri="{FF2B5EF4-FFF2-40B4-BE49-F238E27FC236}">
                <a16:creationId xmlns:a16="http://schemas.microsoft.com/office/drawing/2014/main" id="{AF7B8DBB-98B0-9BD4-2922-3324E40039DB}"/>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624504" y="3033095"/>
            <a:ext cx="389342" cy="444962"/>
          </a:xfrm>
          <a:prstGeom prst="rect">
            <a:avLst/>
          </a:prstGeom>
        </p:spPr>
      </p:pic>
      <p:pic>
        <p:nvPicPr>
          <p:cNvPr id="7" name="Graphic 6">
            <a:extLst>
              <a:ext uri="{FF2B5EF4-FFF2-40B4-BE49-F238E27FC236}">
                <a16:creationId xmlns:a16="http://schemas.microsoft.com/office/drawing/2014/main" id="{9A9EDB0D-D8AD-F837-966D-DD50525C41EB}"/>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636293" y="3033095"/>
            <a:ext cx="444962" cy="444962"/>
          </a:xfrm>
          <a:prstGeom prst="rect">
            <a:avLst/>
          </a:prstGeom>
        </p:spPr>
      </p:pic>
      <p:pic>
        <p:nvPicPr>
          <p:cNvPr id="9" name="Graphic 8">
            <a:extLst>
              <a:ext uri="{FF2B5EF4-FFF2-40B4-BE49-F238E27FC236}">
                <a16:creationId xmlns:a16="http://schemas.microsoft.com/office/drawing/2014/main" id="{ADC521F8-4BEF-86BF-4BB3-633A2D6D730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893399" y="1946179"/>
            <a:ext cx="444962" cy="444962"/>
          </a:xfrm>
          <a:prstGeom prst="rect">
            <a:avLst/>
          </a:prstGeom>
        </p:spPr>
      </p:pic>
      <p:pic>
        <p:nvPicPr>
          <p:cNvPr id="11" name="Graphic 10">
            <a:extLst>
              <a:ext uri="{FF2B5EF4-FFF2-40B4-BE49-F238E27FC236}">
                <a16:creationId xmlns:a16="http://schemas.microsoft.com/office/drawing/2014/main" id="{20E00BE2-65FE-88CD-F13A-31701306EEB8}"/>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725924" y="1946179"/>
            <a:ext cx="444962" cy="444962"/>
          </a:xfrm>
          <a:prstGeom prst="rect">
            <a:avLst/>
          </a:prstGeom>
        </p:spPr>
      </p:pic>
      <p:pic>
        <p:nvPicPr>
          <p:cNvPr id="13" name="Graphic 12">
            <a:extLst>
              <a:ext uri="{FF2B5EF4-FFF2-40B4-BE49-F238E27FC236}">
                <a16:creationId xmlns:a16="http://schemas.microsoft.com/office/drawing/2014/main" id="{D7D69EE9-9357-3E20-F3A5-F0810E9EDEB9}"/>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892491" y="3033095"/>
            <a:ext cx="444962" cy="444962"/>
          </a:xfrm>
          <a:prstGeom prst="rect">
            <a:avLst/>
          </a:prstGeom>
        </p:spPr>
      </p:pic>
      <p:pic>
        <p:nvPicPr>
          <p:cNvPr id="15" name="Graphic 14">
            <a:extLst>
              <a:ext uri="{FF2B5EF4-FFF2-40B4-BE49-F238E27FC236}">
                <a16:creationId xmlns:a16="http://schemas.microsoft.com/office/drawing/2014/main" id="{FDDF806E-C791-3372-1097-1132CF1B6398}"/>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7714135" y="1946179"/>
            <a:ext cx="333722" cy="444962"/>
          </a:xfrm>
          <a:prstGeom prst="rect">
            <a:avLst/>
          </a:prstGeom>
        </p:spPr>
      </p:pic>
      <p:pic>
        <p:nvPicPr>
          <p:cNvPr id="18" name="Graphic 17">
            <a:extLst>
              <a:ext uri="{FF2B5EF4-FFF2-40B4-BE49-F238E27FC236}">
                <a16:creationId xmlns:a16="http://schemas.microsoft.com/office/drawing/2014/main" id="{A028B336-C6C2-5B19-E93A-D62EAD33956D}"/>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803313" y="4083018"/>
            <a:ext cx="333722" cy="444962"/>
          </a:xfrm>
          <a:prstGeom prst="rect">
            <a:avLst/>
          </a:prstGeom>
        </p:spPr>
      </p:pic>
      <p:pic>
        <p:nvPicPr>
          <p:cNvPr id="20" name="Graphic 19">
            <a:extLst>
              <a:ext uri="{FF2B5EF4-FFF2-40B4-BE49-F238E27FC236}">
                <a16:creationId xmlns:a16="http://schemas.microsoft.com/office/drawing/2014/main" id="{EA305F4E-8620-A896-D89D-F1B1964A159D}"/>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585583" y="4083018"/>
            <a:ext cx="444962" cy="444962"/>
          </a:xfrm>
          <a:prstGeom prst="rect">
            <a:avLst/>
          </a:prstGeom>
        </p:spPr>
      </p:pic>
      <p:pic>
        <p:nvPicPr>
          <p:cNvPr id="24" name="Graphic 23">
            <a:extLst>
              <a:ext uri="{FF2B5EF4-FFF2-40B4-BE49-F238E27FC236}">
                <a16:creationId xmlns:a16="http://schemas.microsoft.com/office/drawing/2014/main" id="{41C7B2E3-F96B-8367-B4BD-BDB16214B94B}"/>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853570" y="4083018"/>
            <a:ext cx="500582" cy="444962"/>
          </a:xfrm>
          <a:prstGeom prst="rect">
            <a:avLst/>
          </a:prstGeom>
        </p:spPr>
      </p:pic>
      <p:pic>
        <p:nvPicPr>
          <p:cNvPr id="28" name="Graphic 27">
            <a:extLst>
              <a:ext uri="{FF2B5EF4-FFF2-40B4-BE49-F238E27FC236}">
                <a16:creationId xmlns:a16="http://schemas.microsoft.com/office/drawing/2014/main" id="{A7FC1098-4F8B-EC65-3DC0-9F15EDD502B1}"/>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7714135" y="4083018"/>
            <a:ext cx="389342" cy="444962"/>
          </a:xfrm>
          <a:prstGeom prst="rect">
            <a:avLst/>
          </a:prstGeom>
        </p:spPr>
      </p:pic>
      <p:pic>
        <p:nvPicPr>
          <p:cNvPr id="32" name="Graphic 31">
            <a:extLst>
              <a:ext uri="{FF2B5EF4-FFF2-40B4-BE49-F238E27FC236}">
                <a16:creationId xmlns:a16="http://schemas.microsoft.com/office/drawing/2014/main" id="{927D72E9-676F-B309-5734-A5BCBA5EA005}"/>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8725924" y="3033095"/>
            <a:ext cx="444962" cy="444962"/>
          </a:xfrm>
          <a:prstGeom prst="rect">
            <a:avLst/>
          </a:prstGeom>
        </p:spPr>
      </p:pic>
      <p:pic>
        <p:nvPicPr>
          <p:cNvPr id="44" name="Graphic 43">
            <a:extLst>
              <a:ext uri="{FF2B5EF4-FFF2-40B4-BE49-F238E27FC236}">
                <a16:creationId xmlns:a16="http://schemas.microsoft.com/office/drawing/2014/main" id="{4F284205-1557-C73F-669A-49F77CB9F141}"/>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4169956" y="5168759"/>
            <a:ext cx="556203" cy="444962"/>
          </a:xfrm>
          <a:prstGeom prst="rect">
            <a:avLst/>
          </a:prstGeom>
        </p:spPr>
      </p:pic>
      <p:pic>
        <p:nvPicPr>
          <p:cNvPr id="54" name="Graphic 53">
            <a:extLst>
              <a:ext uri="{FF2B5EF4-FFF2-40B4-BE49-F238E27FC236}">
                <a16:creationId xmlns:a16="http://schemas.microsoft.com/office/drawing/2014/main" id="{A419B43D-1A9C-D839-2BB6-8C3A24DFA7BF}"/>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8803313" y="5168759"/>
            <a:ext cx="389342" cy="444962"/>
          </a:xfrm>
          <a:prstGeom prst="rect">
            <a:avLst/>
          </a:prstGeom>
        </p:spPr>
      </p:pic>
      <p:pic>
        <p:nvPicPr>
          <p:cNvPr id="58" name="Graphic 57">
            <a:extLst>
              <a:ext uri="{FF2B5EF4-FFF2-40B4-BE49-F238E27FC236}">
                <a16:creationId xmlns:a16="http://schemas.microsoft.com/office/drawing/2014/main" id="{AD361ABF-8016-AF5D-60E2-D02EB7024E9C}"/>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5418109" y="5168759"/>
            <a:ext cx="389342" cy="444962"/>
          </a:xfrm>
          <a:prstGeom prst="rect">
            <a:avLst/>
          </a:prstGeom>
        </p:spPr>
      </p:pic>
      <p:pic>
        <p:nvPicPr>
          <p:cNvPr id="60" name="Graphic 59">
            <a:extLst>
              <a:ext uri="{FF2B5EF4-FFF2-40B4-BE49-F238E27FC236}">
                <a16:creationId xmlns:a16="http://schemas.microsoft.com/office/drawing/2014/main" id="{C9FF589A-A5CD-D710-4DBF-262CA302D40F}"/>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837848" y="5168759"/>
            <a:ext cx="556203" cy="444962"/>
          </a:xfrm>
          <a:prstGeom prst="rect">
            <a:avLst/>
          </a:prstGeom>
        </p:spPr>
      </p:pic>
      <p:pic>
        <p:nvPicPr>
          <p:cNvPr id="64" name="Graphic 63">
            <a:extLst>
              <a:ext uri="{FF2B5EF4-FFF2-40B4-BE49-F238E27FC236}">
                <a16:creationId xmlns:a16="http://schemas.microsoft.com/office/drawing/2014/main" id="{04F39ABC-FD10-176C-200C-2BD6BDD257F2}"/>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7714135" y="5168759"/>
            <a:ext cx="333722" cy="444962"/>
          </a:xfrm>
          <a:prstGeom prst="rect">
            <a:avLst/>
          </a:prstGeom>
        </p:spPr>
      </p:pic>
      <p:pic>
        <p:nvPicPr>
          <p:cNvPr id="66" name="Graphic 65">
            <a:extLst>
              <a:ext uri="{FF2B5EF4-FFF2-40B4-BE49-F238E27FC236}">
                <a16:creationId xmlns:a16="http://schemas.microsoft.com/office/drawing/2014/main" id="{237A176A-93EC-4951-86B5-EB120D2FADE4}"/>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9970333" y="5168759"/>
            <a:ext cx="333722" cy="444962"/>
          </a:xfrm>
          <a:prstGeom prst="rect">
            <a:avLst/>
          </a:prstGeom>
        </p:spPr>
      </p:pic>
      <p:pic>
        <p:nvPicPr>
          <p:cNvPr id="68" name="Graphic 67">
            <a:extLst>
              <a:ext uri="{FF2B5EF4-FFF2-40B4-BE49-F238E27FC236}">
                <a16:creationId xmlns:a16="http://schemas.microsoft.com/office/drawing/2014/main" id="{D13296D7-642F-773C-D8AA-6C21CAE93EF2}"/>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1954611" y="4083018"/>
            <a:ext cx="389342" cy="444962"/>
          </a:xfrm>
          <a:prstGeom prst="rect">
            <a:avLst/>
          </a:prstGeom>
        </p:spPr>
      </p:pic>
      <p:pic>
        <p:nvPicPr>
          <p:cNvPr id="70" name="Graphic 69">
            <a:extLst>
              <a:ext uri="{FF2B5EF4-FFF2-40B4-BE49-F238E27FC236}">
                <a16:creationId xmlns:a16="http://schemas.microsoft.com/office/drawing/2014/main" id="{C8711A76-7932-5198-5572-C29E90926661}"/>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3122085" y="4083018"/>
            <a:ext cx="333722" cy="444962"/>
          </a:xfrm>
          <a:prstGeom prst="rect">
            <a:avLst/>
          </a:prstGeom>
        </p:spPr>
      </p:pic>
      <p:pic>
        <p:nvPicPr>
          <p:cNvPr id="72" name="Graphic 71">
            <a:extLst>
              <a:ext uri="{FF2B5EF4-FFF2-40B4-BE49-F238E27FC236}">
                <a16:creationId xmlns:a16="http://schemas.microsoft.com/office/drawing/2014/main" id="{B37BAC89-20C4-D2FD-6924-CFA0876155AE}"/>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6624504" y="1946179"/>
            <a:ext cx="389342" cy="444962"/>
          </a:xfrm>
          <a:prstGeom prst="rect">
            <a:avLst/>
          </a:prstGeom>
        </p:spPr>
      </p:pic>
      <p:pic>
        <p:nvPicPr>
          <p:cNvPr id="74" name="Graphic 73">
            <a:extLst>
              <a:ext uri="{FF2B5EF4-FFF2-40B4-BE49-F238E27FC236}">
                <a16:creationId xmlns:a16="http://schemas.microsoft.com/office/drawing/2014/main" id="{0F89B337-CD0B-668D-7EDB-EAEB19D81D43}"/>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5418109" y="4083018"/>
            <a:ext cx="389342" cy="444962"/>
          </a:xfrm>
          <a:prstGeom prst="rect">
            <a:avLst/>
          </a:prstGeom>
        </p:spPr>
      </p:pic>
      <p:pic>
        <p:nvPicPr>
          <p:cNvPr id="79" name="Graphic 78">
            <a:extLst>
              <a:ext uri="{FF2B5EF4-FFF2-40B4-BE49-F238E27FC236}">
                <a16:creationId xmlns:a16="http://schemas.microsoft.com/office/drawing/2014/main" id="{A4C86291-AA28-7488-27EF-714F9BFFF4D9}"/>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4133872" y="4083018"/>
            <a:ext cx="444963" cy="444963"/>
          </a:xfrm>
          <a:prstGeom prst="rect">
            <a:avLst/>
          </a:prstGeom>
        </p:spPr>
      </p:pic>
      <p:sp>
        <p:nvSpPr>
          <p:cNvPr id="2" name="TextBox 1">
            <a:extLst>
              <a:ext uri="{FF2B5EF4-FFF2-40B4-BE49-F238E27FC236}">
                <a16:creationId xmlns:a16="http://schemas.microsoft.com/office/drawing/2014/main" id="{E60AA946-1039-EF32-CE2D-7CAB587AA623}"/>
              </a:ext>
            </a:extLst>
          </p:cNvPr>
          <p:cNvSpPr txBox="1"/>
          <p:nvPr/>
        </p:nvSpPr>
        <p:spPr>
          <a:xfrm>
            <a:off x="5550671" y="818661"/>
            <a:ext cx="1090658" cy="582316"/>
          </a:xfrm>
          <a:prstGeom prst="rect">
            <a:avLst/>
          </a:prstGeom>
          <a:noFill/>
        </p:spPr>
        <p:txBody>
          <a:bodyPr wrap="square" rtlCol="0">
            <a:spAutoFit/>
          </a:bodyPr>
          <a:lstStyle/>
          <a:p>
            <a:pPr algn="ctr"/>
            <a:r>
              <a:rPr lang="en-US" sz="3200" b="1" dirty="0">
                <a:solidFill>
                  <a:srgbClr val="F98D29"/>
                </a:solidFill>
                <a:latin typeface="PT Sans" panose="020B0503020203020204" pitchFamily="34" charset="77"/>
              </a:rPr>
              <a:t>Icons</a:t>
            </a:r>
          </a:p>
        </p:txBody>
      </p:sp>
      <p:pic>
        <p:nvPicPr>
          <p:cNvPr id="6" name="Picture 5">
            <a:extLst>
              <a:ext uri="{FF2B5EF4-FFF2-40B4-BE49-F238E27FC236}">
                <a16:creationId xmlns:a16="http://schemas.microsoft.com/office/drawing/2014/main" id="{7D13334B-DD64-4130-9B89-57464E266F47}"/>
              </a:ext>
            </a:extLst>
          </p:cNvPr>
          <p:cNvPicPr>
            <a:picLocks noChangeAspect="1"/>
          </p:cNvPicPr>
          <p:nvPr/>
        </p:nvPicPr>
        <p:blipFill>
          <a:blip r:embed="rId67"/>
          <a:stretch>
            <a:fillRect/>
          </a:stretch>
        </p:blipFill>
        <p:spPr>
          <a:xfrm>
            <a:off x="238159" y="6442694"/>
            <a:ext cx="1645035" cy="237744"/>
          </a:xfrm>
          <a:prstGeom prst="rect">
            <a:avLst/>
          </a:prstGeom>
        </p:spPr>
      </p:pic>
    </p:spTree>
    <p:extLst>
      <p:ext uri="{BB962C8B-B14F-4D97-AF65-F5344CB8AC3E}">
        <p14:creationId xmlns:p14="http://schemas.microsoft.com/office/powerpoint/2010/main" val="610921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 name="Graphic 75">
            <a:extLst>
              <a:ext uri="{FF2B5EF4-FFF2-40B4-BE49-F238E27FC236}">
                <a16:creationId xmlns:a16="http://schemas.microsoft.com/office/drawing/2014/main" id="{4F07520A-38F9-D24C-D195-811A7264D3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76770" y="1946179"/>
            <a:ext cx="500582" cy="444962"/>
          </a:xfrm>
          <a:prstGeom prst="rect">
            <a:avLst/>
          </a:prstGeom>
        </p:spPr>
      </p:pic>
      <p:pic>
        <p:nvPicPr>
          <p:cNvPr id="33" name="Graphic 32">
            <a:extLst>
              <a:ext uri="{FF2B5EF4-FFF2-40B4-BE49-F238E27FC236}">
                <a16:creationId xmlns:a16="http://schemas.microsoft.com/office/drawing/2014/main" id="{4C8C943F-A218-2EC4-76B8-D8A601B388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05321" y="5168759"/>
            <a:ext cx="500582" cy="444962"/>
          </a:xfrm>
          <a:prstGeom prst="rect">
            <a:avLst/>
          </a:prstGeom>
        </p:spPr>
      </p:pic>
      <p:pic>
        <p:nvPicPr>
          <p:cNvPr id="31" name="Graphic 30">
            <a:extLst>
              <a:ext uri="{FF2B5EF4-FFF2-40B4-BE49-F238E27FC236}">
                <a16:creationId xmlns:a16="http://schemas.microsoft.com/office/drawing/2014/main" id="{04B10064-939E-2C05-022D-BCC814035F3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22085" y="1946179"/>
            <a:ext cx="333721" cy="444962"/>
          </a:xfrm>
          <a:prstGeom prst="rect">
            <a:avLst/>
          </a:prstGeom>
        </p:spPr>
      </p:pic>
      <p:pic>
        <p:nvPicPr>
          <p:cNvPr id="29" name="Graphic 28">
            <a:extLst>
              <a:ext uri="{FF2B5EF4-FFF2-40B4-BE49-F238E27FC236}">
                <a16:creationId xmlns:a16="http://schemas.microsoft.com/office/drawing/2014/main" id="{C11C9F38-E3FB-FBAA-3CBA-7BB1FD93435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33873" y="1946179"/>
            <a:ext cx="444962" cy="444962"/>
          </a:xfrm>
          <a:prstGeom prst="rect">
            <a:avLst/>
          </a:prstGeom>
        </p:spPr>
      </p:pic>
      <p:pic>
        <p:nvPicPr>
          <p:cNvPr id="27" name="Graphic 26">
            <a:extLst>
              <a:ext uri="{FF2B5EF4-FFF2-40B4-BE49-F238E27FC236}">
                <a16:creationId xmlns:a16="http://schemas.microsoft.com/office/drawing/2014/main" id="{117C182D-132D-AB69-A3DB-588DFC871B2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01346" y="1946179"/>
            <a:ext cx="556203" cy="444962"/>
          </a:xfrm>
          <a:prstGeom prst="rect">
            <a:avLst/>
          </a:prstGeom>
        </p:spPr>
      </p:pic>
      <p:pic>
        <p:nvPicPr>
          <p:cNvPr id="25" name="Graphic 24">
            <a:extLst>
              <a:ext uri="{FF2B5EF4-FFF2-40B4-BE49-F238E27FC236}">
                <a16:creationId xmlns:a16="http://schemas.microsoft.com/office/drawing/2014/main" id="{7F05B81E-175B-0B18-E9A3-EA85F8820FF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37848" y="3033095"/>
            <a:ext cx="556203" cy="444962"/>
          </a:xfrm>
          <a:prstGeom prst="rect">
            <a:avLst/>
          </a:prstGeom>
        </p:spPr>
      </p:pic>
      <p:pic>
        <p:nvPicPr>
          <p:cNvPr id="23" name="Graphic 22">
            <a:extLst>
              <a:ext uri="{FF2B5EF4-FFF2-40B4-BE49-F238E27FC236}">
                <a16:creationId xmlns:a16="http://schemas.microsoft.com/office/drawing/2014/main" id="{C9210B79-CE80-FA3B-C134-B96737FD017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122085" y="3033095"/>
            <a:ext cx="333721" cy="444962"/>
          </a:xfrm>
          <a:prstGeom prst="rect">
            <a:avLst/>
          </a:prstGeom>
        </p:spPr>
      </p:pic>
      <p:pic>
        <p:nvPicPr>
          <p:cNvPr id="21" name="Graphic 20">
            <a:extLst>
              <a:ext uri="{FF2B5EF4-FFF2-40B4-BE49-F238E27FC236}">
                <a16:creationId xmlns:a16="http://schemas.microsoft.com/office/drawing/2014/main" id="{9E1D3EC3-4BDB-34BA-1C2C-0DB9C768D50B}"/>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094952" y="3033095"/>
            <a:ext cx="500582" cy="444962"/>
          </a:xfrm>
          <a:prstGeom prst="rect">
            <a:avLst/>
          </a:prstGeom>
        </p:spPr>
      </p:pic>
      <p:pic>
        <p:nvPicPr>
          <p:cNvPr id="16" name="Graphic 15">
            <a:extLst>
              <a:ext uri="{FF2B5EF4-FFF2-40B4-BE49-F238E27FC236}">
                <a16:creationId xmlns:a16="http://schemas.microsoft.com/office/drawing/2014/main" id="{1B8FC5DA-6B8A-50B9-5D33-86E98D576B7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79188" y="3033095"/>
            <a:ext cx="444962" cy="444962"/>
          </a:xfrm>
          <a:prstGeom prst="rect">
            <a:avLst/>
          </a:prstGeom>
        </p:spPr>
      </p:pic>
      <p:pic>
        <p:nvPicPr>
          <p:cNvPr id="3" name="Graphic 2">
            <a:extLst>
              <a:ext uri="{FF2B5EF4-FFF2-40B4-BE49-F238E27FC236}">
                <a16:creationId xmlns:a16="http://schemas.microsoft.com/office/drawing/2014/main" id="{DCF2779C-12F7-8E1B-332F-E2503CB7DDC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540685" y="5168759"/>
            <a:ext cx="500582" cy="444962"/>
          </a:xfrm>
          <a:prstGeom prst="rect">
            <a:avLst/>
          </a:prstGeom>
        </p:spPr>
      </p:pic>
      <p:pic>
        <p:nvPicPr>
          <p:cNvPr id="5" name="Graphic 4">
            <a:extLst>
              <a:ext uri="{FF2B5EF4-FFF2-40B4-BE49-F238E27FC236}">
                <a16:creationId xmlns:a16="http://schemas.microsoft.com/office/drawing/2014/main" id="{AF7B8DBB-98B0-9BD4-2922-3324E40039DB}"/>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624504" y="3033095"/>
            <a:ext cx="389342" cy="444962"/>
          </a:xfrm>
          <a:prstGeom prst="rect">
            <a:avLst/>
          </a:prstGeom>
        </p:spPr>
      </p:pic>
      <p:pic>
        <p:nvPicPr>
          <p:cNvPr id="7" name="Graphic 6">
            <a:extLst>
              <a:ext uri="{FF2B5EF4-FFF2-40B4-BE49-F238E27FC236}">
                <a16:creationId xmlns:a16="http://schemas.microsoft.com/office/drawing/2014/main" id="{9A9EDB0D-D8AD-F837-966D-DD50525C41EB}"/>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636293" y="3033095"/>
            <a:ext cx="444962" cy="444962"/>
          </a:xfrm>
          <a:prstGeom prst="rect">
            <a:avLst/>
          </a:prstGeom>
        </p:spPr>
      </p:pic>
      <p:pic>
        <p:nvPicPr>
          <p:cNvPr id="9" name="Graphic 8">
            <a:extLst>
              <a:ext uri="{FF2B5EF4-FFF2-40B4-BE49-F238E27FC236}">
                <a16:creationId xmlns:a16="http://schemas.microsoft.com/office/drawing/2014/main" id="{ADC521F8-4BEF-86BF-4BB3-633A2D6D730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893399" y="1946179"/>
            <a:ext cx="444962" cy="444962"/>
          </a:xfrm>
          <a:prstGeom prst="rect">
            <a:avLst/>
          </a:prstGeom>
        </p:spPr>
      </p:pic>
      <p:pic>
        <p:nvPicPr>
          <p:cNvPr id="11" name="Graphic 10">
            <a:extLst>
              <a:ext uri="{FF2B5EF4-FFF2-40B4-BE49-F238E27FC236}">
                <a16:creationId xmlns:a16="http://schemas.microsoft.com/office/drawing/2014/main" id="{20E00BE2-65FE-88CD-F13A-31701306EEB8}"/>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725924" y="1946179"/>
            <a:ext cx="444962" cy="444962"/>
          </a:xfrm>
          <a:prstGeom prst="rect">
            <a:avLst/>
          </a:prstGeom>
        </p:spPr>
      </p:pic>
      <p:pic>
        <p:nvPicPr>
          <p:cNvPr id="13" name="Graphic 12">
            <a:extLst>
              <a:ext uri="{FF2B5EF4-FFF2-40B4-BE49-F238E27FC236}">
                <a16:creationId xmlns:a16="http://schemas.microsoft.com/office/drawing/2014/main" id="{D7D69EE9-9357-3E20-F3A5-F0810E9EDEB9}"/>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892491" y="3033095"/>
            <a:ext cx="444962" cy="444962"/>
          </a:xfrm>
          <a:prstGeom prst="rect">
            <a:avLst/>
          </a:prstGeom>
        </p:spPr>
      </p:pic>
      <p:pic>
        <p:nvPicPr>
          <p:cNvPr id="15" name="Graphic 14">
            <a:extLst>
              <a:ext uri="{FF2B5EF4-FFF2-40B4-BE49-F238E27FC236}">
                <a16:creationId xmlns:a16="http://schemas.microsoft.com/office/drawing/2014/main" id="{FDDF806E-C791-3372-1097-1132CF1B6398}"/>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7714135" y="1946179"/>
            <a:ext cx="333722" cy="444962"/>
          </a:xfrm>
          <a:prstGeom prst="rect">
            <a:avLst/>
          </a:prstGeom>
        </p:spPr>
      </p:pic>
      <p:pic>
        <p:nvPicPr>
          <p:cNvPr id="18" name="Graphic 17">
            <a:extLst>
              <a:ext uri="{FF2B5EF4-FFF2-40B4-BE49-F238E27FC236}">
                <a16:creationId xmlns:a16="http://schemas.microsoft.com/office/drawing/2014/main" id="{A028B336-C6C2-5B19-E93A-D62EAD33956D}"/>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803313" y="4083018"/>
            <a:ext cx="333722" cy="444962"/>
          </a:xfrm>
          <a:prstGeom prst="rect">
            <a:avLst/>
          </a:prstGeom>
        </p:spPr>
      </p:pic>
      <p:pic>
        <p:nvPicPr>
          <p:cNvPr id="20" name="Graphic 19">
            <a:extLst>
              <a:ext uri="{FF2B5EF4-FFF2-40B4-BE49-F238E27FC236}">
                <a16:creationId xmlns:a16="http://schemas.microsoft.com/office/drawing/2014/main" id="{EA305F4E-8620-A896-D89D-F1B1964A159D}"/>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585583" y="4083018"/>
            <a:ext cx="444962" cy="444962"/>
          </a:xfrm>
          <a:prstGeom prst="rect">
            <a:avLst/>
          </a:prstGeom>
        </p:spPr>
      </p:pic>
      <p:pic>
        <p:nvPicPr>
          <p:cNvPr id="24" name="Graphic 23">
            <a:extLst>
              <a:ext uri="{FF2B5EF4-FFF2-40B4-BE49-F238E27FC236}">
                <a16:creationId xmlns:a16="http://schemas.microsoft.com/office/drawing/2014/main" id="{41C7B2E3-F96B-8367-B4BD-BDB16214B94B}"/>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853570" y="4083018"/>
            <a:ext cx="500582" cy="444962"/>
          </a:xfrm>
          <a:prstGeom prst="rect">
            <a:avLst/>
          </a:prstGeom>
        </p:spPr>
      </p:pic>
      <p:pic>
        <p:nvPicPr>
          <p:cNvPr id="28" name="Graphic 27">
            <a:extLst>
              <a:ext uri="{FF2B5EF4-FFF2-40B4-BE49-F238E27FC236}">
                <a16:creationId xmlns:a16="http://schemas.microsoft.com/office/drawing/2014/main" id="{A7FC1098-4F8B-EC65-3DC0-9F15EDD502B1}"/>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7714135" y="4083018"/>
            <a:ext cx="389342" cy="444962"/>
          </a:xfrm>
          <a:prstGeom prst="rect">
            <a:avLst/>
          </a:prstGeom>
        </p:spPr>
      </p:pic>
      <p:pic>
        <p:nvPicPr>
          <p:cNvPr id="32" name="Graphic 31">
            <a:extLst>
              <a:ext uri="{FF2B5EF4-FFF2-40B4-BE49-F238E27FC236}">
                <a16:creationId xmlns:a16="http://schemas.microsoft.com/office/drawing/2014/main" id="{927D72E9-676F-B309-5734-A5BCBA5EA005}"/>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8725924" y="3033095"/>
            <a:ext cx="444962" cy="444962"/>
          </a:xfrm>
          <a:prstGeom prst="rect">
            <a:avLst/>
          </a:prstGeom>
        </p:spPr>
      </p:pic>
      <p:pic>
        <p:nvPicPr>
          <p:cNvPr id="44" name="Graphic 43">
            <a:extLst>
              <a:ext uri="{FF2B5EF4-FFF2-40B4-BE49-F238E27FC236}">
                <a16:creationId xmlns:a16="http://schemas.microsoft.com/office/drawing/2014/main" id="{4F284205-1557-C73F-669A-49F77CB9F141}"/>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4169956" y="5168759"/>
            <a:ext cx="556203" cy="444962"/>
          </a:xfrm>
          <a:prstGeom prst="rect">
            <a:avLst/>
          </a:prstGeom>
        </p:spPr>
      </p:pic>
      <p:pic>
        <p:nvPicPr>
          <p:cNvPr id="54" name="Graphic 53">
            <a:extLst>
              <a:ext uri="{FF2B5EF4-FFF2-40B4-BE49-F238E27FC236}">
                <a16:creationId xmlns:a16="http://schemas.microsoft.com/office/drawing/2014/main" id="{A419B43D-1A9C-D839-2BB6-8C3A24DFA7BF}"/>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8803313" y="5168759"/>
            <a:ext cx="389342" cy="444962"/>
          </a:xfrm>
          <a:prstGeom prst="rect">
            <a:avLst/>
          </a:prstGeom>
        </p:spPr>
      </p:pic>
      <p:pic>
        <p:nvPicPr>
          <p:cNvPr id="58" name="Graphic 57">
            <a:extLst>
              <a:ext uri="{FF2B5EF4-FFF2-40B4-BE49-F238E27FC236}">
                <a16:creationId xmlns:a16="http://schemas.microsoft.com/office/drawing/2014/main" id="{AD361ABF-8016-AF5D-60E2-D02EB7024E9C}"/>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5418109" y="5168759"/>
            <a:ext cx="389342" cy="444962"/>
          </a:xfrm>
          <a:prstGeom prst="rect">
            <a:avLst/>
          </a:prstGeom>
        </p:spPr>
      </p:pic>
      <p:pic>
        <p:nvPicPr>
          <p:cNvPr id="60" name="Graphic 59">
            <a:extLst>
              <a:ext uri="{FF2B5EF4-FFF2-40B4-BE49-F238E27FC236}">
                <a16:creationId xmlns:a16="http://schemas.microsoft.com/office/drawing/2014/main" id="{C9FF589A-A5CD-D710-4DBF-262CA302D40F}"/>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837848" y="5168759"/>
            <a:ext cx="556203" cy="444962"/>
          </a:xfrm>
          <a:prstGeom prst="rect">
            <a:avLst/>
          </a:prstGeom>
        </p:spPr>
      </p:pic>
      <p:pic>
        <p:nvPicPr>
          <p:cNvPr id="64" name="Graphic 63">
            <a:extLst>
              <a:ext uri="{FF2B5EF4-FFF2-40B4-BE49-F238E27FC236}">
                <a16:creationId xmlns:a16="http://schemas.microsoft.com/office/drawing/2014/main" id="{04F39ABC-FD10-176C-200C-2BD6BDD257F2}"/>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7714135" y="5168759"/>
            <a:ext cx="333722" cy="444962"/>
          </a:xfrm>
          <a:prstGeom prst="rect">
            <a:avLst/>
          </a:prstGeom>
        </p:spPr>
      </p:pic>
      <p:pic>
        <p:nvPicPr>
          <p:cNvPr id="66" name="Graphic 65">
            <a:extLst>
              <a:ext uri="{FF2B5EF4-FFF2-40B4-BE49-F238E27FC236}">
                <a16:creationId xmlns:a16="http://schemas.microsoft.com/office/drawing/2014/main" id="{237A176A-93EC-4951-86B5-EB120D2FADE4}"/>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9970333" y="5168759"/>
            <a:ext cx="333722" cy="444962"/>
          </a:xfrm>
          <a:prstGeom prst="rect">
            <a:avLst/>
          </a:prstGeom>
        </p:spPr>
      </p:pic>
      <p:pic>
        <p:nvPicPr>
          <p:cNvPr id="68" name="Graphic 67">
            <a:extLst>
              <a:ext uri="{FF2B5EF4-FFF2-40B4-BE49-F238E27FC236}">
                <a16:creationId xmlns:a16="http://schemas.microsoft.com/office/drawing/2014/main" id="{D13296D7-642F-773C-D8AA-6C21CAE93EF2}"/>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1954611" y="4083018"/>
            <a:ext cx="389342" cy="444962"/>
          </a:xfrm>
          <a:prstGeom prst="rect">
            <a:avLst/>
          </a:prstGeom>
        </p:spPr>
      </p:pic>
      <p:pic>
        <p:nvPicPr>
          <p:cNvPr id="70" name="Graphic 69">
            <a:extLst>
              <a:ext uri="{FF2B5EF4-FFF2-40B4-BE49-F238E27FC236}">
                <a16:creationId xmlns:a16="http://schemas.microsoft.com/office/drawing/2014/main" id="{C8711A76-7932-5198-5572-C29E90926661}"/>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3122085" y="4083018"/>
            <a:ext cx="333722" cy="444962"/>
          </a:xfrm>
          <a:prstGeom prst="rect">
            <a:avLst/>
          </a:prstGeom>
        </p:spPr>
      </p:pic>
      <p:pic>
        <p:nvPicPr>
          <p:cNvPr id="72" name="Graphic 71">
            <a:extLst>
              <a:ext uri="{FF2B5EF4-FFF2-40B4-BE49-F238E27FC236}">
                <a16:creationId xmlns:a16="http://schemas.microsoft.com/office/drawing/2014/main" id="{B37BAC89-20C4-D2FD-6924-CFA0876155AE}"/>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6624504" y="1946179"/>
            <a:ext cx="389342" cy="444962"/>
          </a:xfrm>
          <a:prstGeom prst="rect">
            <a:avLst/>
          </a:prstGeom>
        </p:spPr>
      </p:pic>
      <p:pic>
        <p:nvPicPr>
          <p:cNvPr id="74" name="Graphic 73">
            <a:extLst>
              <a:ext uri="{FF2B5EF4-FFF2-40B4-BE49-F238E27FC236}">
                <a16:creationId xmlns:a16="http://schemas.microsoft.com/office/drawing/2014/main" id="{0F89B337-CD0B-668D-7EDB-EAEB19D81D43}"/>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5418109" y="4083018"/>
            <a:ext cx="389342" cy="444962"/>
          </a:xfrm>
          <a:prstGeom prst="rect">
            <a:avLst/>
          </a:prstGeom>
        </p:spPr>
      </p:pic>
      <p:pic>
        <p:nvPicPr>
          <p:cNvPr id="79" name="Graphic 78">
            <a:extLst>
              <a:ext uri="{FF2B5EF4-FFF2-40B4-BE49-F238E27FC236}">
                <a16:creationId xmlns:a16="http://schemas.microsoft.com/office/drawing/2014/main" id="{A4C86291-AA28-7488-27EF-714F9BFFF4D9}"/>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4133872" y="4083018"/>
            <a:ext cx="444963" cy="444963"/>
          </a:xfrm>
          <a:prstGeom prst="rect">
            <a:avLst/>
          </a:prstGeom>
        </p:spPr>
      </p:pic>
      <p:sp>
        <p:nvSpPr>
          <p:cNvPr id="2" name="TextBox 1">
            <a:extLst>
              <a:ext uri="{FF2B5EF4-FFF2-40B4-BE49-F238E27FC236}">
                <a16:creationId xmlns:a16="http://schemas.microsoft.com/office/drawing/2014/main" id="{E60AA946-1039-EF32-CE2D-7CAB587AA623}"/>
              </a:ext>
            </a:extLst>
          </p:cNvPr>
          <p:cNvSpPr txBox="1"/>
          <p:nvPr/>
        </p:nvSpPr>
        <p:spPr>
          <a:xfrm>
            <a:off x="5550671" y="818661"/>
            <a:ext cx="1090658" cy="582316"/>
          </a:xfrm>
          <a:prstGeom prst="rect">
            <a:avLst/>
          </a:prstGeom>
          <a:noFill/>
        </p:spPr>
        <p:txBody>
          <a:bodyPr wrap="square" rtlCol="0">
            <a:spAutoFit/>
          </a:bodyPr>
          <a:lstStyle/>
          <a:p>
            <a:pPr algn="ctr"/>
            <a:r>
              <a:rPr lang="en-US" sz="3200" b="1" dirty="0">
                <a:solidFill>
                  <a:srgbClr val="0F4068"/>
                </a:solidFill>
                <a:latin typeface="PT Sans" panose="020B0503020203020204" pitchFamily="34" charset="77"/>
              </a:rPr>
              <a:t>Icons</a:t>
            </a:r>
          </a:p>
        </p:txBody>
      </p:sp>
      <p:pic>
        <p:nvPicPr>
          <p:cNvPr id="6" name="Picture 5">
            <a:extLst>
              <a:ext uri="{FF2B5EF4-FFF2-40B4-BE49-F238E27FC236}">
                <a16:creationId xmlns:a16="http://schemas.microsoft.com/office/drawing/2014/main" id="{1B83E368-F5B8-528D-D4AC-29C025ACDE37}"/>
              </a:ext>
            </a:extLst>
          </p:cNvPr>
          <p:cNvPicPr>
            <a:picLocks noChangeAspect="1"/>
          </p:cNvPicPr>
          <p:nvPr/>
        </p:nvPicPr>
        <p:blipFill>
          <a:blip r:embed="rId67"/>
          <a:stretch>
            <a:fillRect/>
          </a:stretch>
        </p:blipFill>
        <p:spPr>
          <a:xfrm>
            <a:off x="238159" y="6442694"/>
            <a:ext cx="1645035" cy="237744"/>
          </a:xfrm>
          <a:prstGeom prst="rect">
            <a:avLst/>
          </a:prstGeom>
        </p:spPr>
      </p:pic>
    </p:spTree>
    <p:extLst>
      <p:ext uri="{BB962C8B-B14F-4D97-AF65-F5344CB8AC3E}">
        <p14:creationId xmlns:p14="http://schemas.microsoft.com/office/powerpoint/2010/main" val="1986610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1B623C-72F0-91A4-47ED-4A573B363596}"/>
              </a:ext>
            </a:extLst>
          </p:cNvPr>
          <p:cNvSpPr/>
          <p:nvPr/>
        </p:nvSpPr>
        <p:spPr>
          <a:xfrm>
            <a:off x="0" y="3200400"/>
            <a:ext cx="12192000" cy="3657600"/>
          </a:xfrm>
          <a:prstGeom prst="rect">
            <a:avLst/>
          </a:prstGeom>
          <a:solidFill>
            <a:srgbClr val="0F40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2A95CDE8-49F8-675E-948C-5899E51A1E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50020" y="1533486"/>
            <a:ext cx="1621402" cy="437679"/>
          </a:xfrm>
          <a:prstGeom prst="rect">
            <a:avLst/>
          </a:prstGeom>
        </p:spPr>
      </p:pic>
      <p:pic>
        <p:nvPicPr>
          <p:cNvPr id="30" name="Graphic 29">
            <a:extLst>
              <a:ext uri="{FF2B5EF4-FFF2-40B4-BE49-F238E27FC236}">
                <a16:creationId xmlns:a16="http://schemas.microsoft.com/office/drawing/2014/main" id="{E9DDB448-EE42-2BDB-345C-7F549D5AA64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945829" y="1532114"/>
            <a:ext cx="1621402" cy="453725"/>
          </a:xfrm>
          <a:prstGeom prst="rect">
            <a:avLst/>
          </a:prstGeom>
        </p:spPr>
      </p:pic>
      <p:pic>
        <p:nvPicPr>
          <p:cNvPr id="38" name="Graphic 37">
            <a:extLst>
              <a:ext uri="{FF2B5EF4-FFF2-40B4-BE49-F238E27FC236}">
                <a16:creationId xmlns:a16="http://schemas.microsoft.com/office/drawing/2014/main" id="{2D76CD7C-0E80-F7DA-B342-26005D50621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54211" y="1612203"/>
            <a:ext cx="2202984" cy="358962"/>
          </a:xfrm>
          <a:prstGeom prst="rect">
            <a:avLst/>
          </a:prstGeom>
        </p:spPr>
      </p:pic>
      <p:sp>
        <p:nvSpPr>
          <p:cNvPr id="40" name="TextBox 39">
            <a:extLst>
              <a:ext uri="{FF2B5EF4-FFF2-40B4-BE49-F238E27FC236}">
                <a16:creationId xmlns:a16="http://schemas.microsoft.com/office/drawing/2014/main" id="{4B235C6F-CC01-A2B0-C903-0BA1D0B9B01A}"/>
              </a:ext>
            </a:extLst>
          </p:cNvPr>
          <p:cNvSpPr txBox="1"/>
          <p:nvPr/>
        </p:nvSpPr>
        <p:spPr>
          <a:xfrm>
            <a:off x="5028979" y="762170"/>
            <a:ext cx="2463484" cy="400110"/>
          </a:xfrm>
          <a:prstGeom prst="rect">
            <a:avLst/>
          </a:prstGeom>
          <a:noFill/>
        </p:spPr>
        <p:txBody>
          <a:bodyPr wrap="square" rtlCol="0">
            <a:spAutoFit/>
          </a:bodyPr>
          <a:lstStyle/>
          <a:p>
            <a:pPr algn="ctr"/>
            <a:r>
              <a:rPr lang="en-US" sz="2000" b="1" dirty="0">
                <a:latin typeface="PT Sans" panose="020B0503020203020204" pitchFamily="34" charset="77"/>
              </a:rPr>
              <a:t>Logo Color Variants</a:t>
            </a:r>
          </a:p>
        </p:txBody>
      </p:sp>
      <p:sp>
        <p:nvSpPr>
          <p:cNvPr id="41" name="TextBox 40">
            <a:extLst>
              <a:ext uri="{FF2B5EF4-FFF2-40B4-BE49-F238E27FC236}">
                <a16:creationId xmlns:a16="http://schemas.microsoft.com/office/drawing/2014/main" id="{5A6F0232-F472-6A36-C615-50154FCB34CD}"/>
              </a:ext>
            </a:extLst>
          </p:cNvPr>
          <p:cNvSpPr txBox="1"/>
          <p:nvPr/>
        </p:nvSpPr>
        <p:spPr>
          <a:xfrm>
            <a:off x="5168744" y="3781584"/>
            <a:ext cx="1854511" cy="400110"/>
          </a:xfrm>
          <a:prstGeom prst="rect">
            <a:avLst/>
          </a:prstGeom>
          <a:noFill/>
        </p:spPr>
        <p:txBody>
          <a:bodyPr wrap="square" rtlCol="0">
            <a:spAutoFit/>
          </a:bodyPr>
          <a:lstStyle/>
          <a:p>
            <a:pPr algn="ctr"/>
            <a:r>
              <a:rPr lang="en-US" sz="2000" b="1" dirty="0">
                <a:solidFill>
                  <a:schemeClr val="bg1"/>
                </a:solidFill>
                <a:latin typeface="PT Sans" panose="020B0503020203020204" pitchFamily="34" charset="77"/>
              </a:rPr>
              <a:t>White Logos</a:t>
            </a:r>
          </a:p>
        </p:txBody>
      </p:sp>
      <p:pic>
        <p:nvPicPr>
          <p:cNvPr id="43" name="Picture 42" descr="A black background with white text&#10;&#10;Description automatically generated">
            <a:extLst>
              <a:ext uri="{FF2B5EF4-FFF2-40B4-BE49-F238E27FC236}">
                <a16:creationId xmlns:a16="http://schemas.microsoft.com/office/drawing/2014/main" id="{B1B53B92-E266-4B86-878C-DE9E7416CD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52910" y="4402589"/>
            <a:ext cx="2359320" cy="762409"/>
          </a:xfrm>
          <a:prstGeom prst="rect">
            <a:avLst/>
          </a:prstGeom>
        </p:spPr>
      </p:pic>
      <p:pic>
        <p:nvPicPr>
          <p:cNvPr id="52" name="Picture 51" descr="A white and black logo&#10;&#10;Description automatically generated">
            <a:extLst>
              <a:ext uri="{FF2B5EF4-FFF2-40B4-BE49-F238E27FC236}">
                <a16:creationId xmlns:a16="http://schemas.microsoft.com/office/drawing/2014/main" id="{04824968-2A0B-7C0A-7CC9-3ED11456CF5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0561" y="4570810"/>
            <a:ext cx="1580441" cy="425969"/>
          </a:xfrm>
          <a:prstGeom prst="rect">
            <a:avLst/>
          </a:prstGeom>
        </p:spPr>
      </p:pic>
      <p:pic>
        <p:nvPicPr>
          <p:cNvPr id="63" name="Picture 62" descr="A black and white logo&#10;&#10;Description automatically generated">
            <a:extLst>
              <a:ext uri="{FF2B5EF4-FFF2-40B4-BE49-F238E27FC236}">
                <a16:creationId xmlns:a16="http://schemas.microsoft.com/office/drawing/2014/main" id="{43386B71-4FF5-2DF8-5349-FCA41D46A8E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59249" y="4570810"/>
            <a:ext cx="1579842" cy="441283"/>
          </a:xfrm>
          <a:prstGeom prst="rect">
            <a:avLst/>
          </a:prstGeom>
        </p:spPr>
      </p:pic>
      <p:pic>
        <p:nvPicPr>
          <p:cNvPr id="2" name="Picture 1">
            <a:extLst>
              <a:ext uri="{FF2B5EF4-FFF2-40B4-BE49-F238E27FC236}">
                <a16:creationId xmlns:a16="http://schemas.microsoft.com/office/drawing/2014/main" id="{E8D9D917-BBAF-81EB-0446-BFC8ED26F9F0}"/>
              </a:ext>
            </a:extLst>
          </p:cNvPr>
          <p:cNvPicPr>
            <a:picLocks noChangeAspect="1"/>
          </p:cNvPicPr>
          <p:nvPr/>
        </p:nvPicPr>
        <p:blipFill>
          <a:blip r:embed="rId12"/>
          <a:stretch>
            <a:fillRect/>
          </a:stretch>
        </p:blipFill>
        <p:spPr>
          <a:xfrm>
            <a:off x="2952909" y="2391625"/>
            <a:ext cx="2093203" cy="362678"/>
          </a:xfrm>
          <a:prstGeom prst="rect">
            <a:avLst/>
          </a:prstGeom>
        </p:spPr>
      </p:pic>
      <p:pic>
        <p:nvPicPr>
          <p:cNvPr id="4" name="Picture 3">
            <a:extLst>
              <a:ext uri="{FF2B5EF4-FFF2-40B4-BE49-F238E27FC236}">
                <a16:creationId xmlns:a16="http://schemas.microsoft.com/office/drawing/2014/main" id="{95FB1D61-CAC2-85E7-30E1-6978D19523B6}"/>
              </a:ext>
            </a:extLst>
          </p:cNvPr>
          <p:cNvPicPr>
            <a:picLocks noChangeAspect="1"/>
          </p:cNvPicPr>
          <p:nvPr/>
        </p:nvPicPr>
        <p:blipFill>
          <a:blip r:embed="rId13"/>
          <a:stretch>
            <a:fillRect/>
          </a:stretch>
        </p:blipFill>
        <p:spPr>
          <a:xfrm>
            <a:off x="3023570" y="5475934"/>
            <a:ext cx="1951880" cy="338192"/>
          </a:xfrm>
          <a:prstGeom prst="rect">
            <a:avLst/>
          </a:prstGeom>
        </p:spPr>
      </p:pic>
      <p:pic>
        <p:nvPicPr>
          <p:cNvPr id="3" name="Picture 2">
            <a:extLst>
              <a:ext uri="{FF2B5EF4-FFF2-40B4-BE49-F238E27FC236}">
                <a16:creationId xmlns:a16="http://schemas.microsoft.com/office/drawing/2014/main" id="{E6DD172D-5233-43A6-FAC2-B4F03785B14D}"/>
              </a:ext>
            </a:extLst>
          </p:cNvPr>
          <p:cNvPicPr>
            <a:picLocks noChangeAspect="1"/>
          </p:cNvPicPr>
          <p:nvPr/>
        </p:nvPicPr>
        <p:blipFill>
          <a:blip r:embed="rId14"/>
          <a:stretch>
            <a:fillRect/>
          </a:stretch>
        </p:blipFill>
        <p:spPr>
          <a:xfrm>
            <a:off x="5545554" y="5324514"/>
            <a:ext cx="3072034" cy="443977"/>
          </a:xfrm>
          <a:prstGeom prst="rect">
            <a:avLst/>
          </a:prstGeom>
        </p:spPr>
      </p:pic>
      <p:pic>
        <p:nvPicPr>
          <p:cNvPr id="5" name="Picture 4">
            <a:extLst>
              <a:ext uri="{FF2B5EF4-FFF2-40B4-BE49-F238E27FC236}">
                <a16:creationId xmlns:a16="http://schemas.microsoft.com/office/drawing/2014/main" id="{3BE24AF5-BCC8-F669-84DA-9092CFB67AF4}"/>
              </a:ext>
            </a:extLst>
          </p:cNvPr>
          <p:cNvPicPr>
            <a:picLocks noChangeAspect="1"/>
          </p:cNvPicPr>
          <p:nvPr/>
        </p:nvPicPr>
        <p:blipFill>
          <a:blip r:embed="rId15"/>
          <a:stretch>
            <a:fillRect/>
          </a:stretch>
        </p:blipFill>
        <p:spPr>
          <a:xfrm>
            <a:off x="5450020" y="2296519"/>
            <a:ext cx="3167568" cy="457784"/>
          </a:xfrm>
          <a:prstGeom prst="rect">
            <a:avLst/>
          </a:prstGeom>
        </p:spPr>
      </p:pic>
    </p:spTree>
    <p:extLst>
      <p:ext uri="{BB962C8B-B14F-4D97-AF65-F5344CB8AC3E}">
        <p14:creationId xmlns:p14="http://schemas.microsoft.com/office/powerpoint/2010/main" val="1227296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B16D34-D3BF-D471-AB0F-F2EC9412CA05}"/>
              </a:ext>
            </a:extLst>
          </p:cNvPr>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279552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D35EFE-4AC6-DEB4-D186-6EBFF4DB8FD9}"/>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618ADDA7-E2E6-8FD5-DC21-4D890BFFB7D6}"/>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C475349E-2051-E424-C8C6-81A6DDCFE69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4081C24E-D3F9-7671-08DA-33E59D33EAF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5311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FB6FE-4BAB-A05A-74B9-75356F124F43}"/>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8B2F7E5-D659-F80F-85D4-66AB3FAD113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57286708-6BDA-A7EA-D820-3BFC4DD85932}"/>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21C49757-6D7E-516A-1FD2-524D629A882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3839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5F8002-5A99-1475-697B-8DB3FC322584}"/>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2EC6F72-6345-A7FB-C15B-A7A5BB6BB32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53192C6F-1AB9-823E-716A-09FA8FE6884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6CF56896-2EF6-C009-9F69-2EB0278C8BCE}"/>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2856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8C458E-E293-879D-A1B1-E695D56B97CF}"/>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8D31105E-1D29-6AFB-7B6B-7FB2A2B09F8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97582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3DC6FF-6577-CEB5-AEDF-12BE067BD9F4}"/>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AC8A74AC-C8AB-92C0-3A4B-00FF22DD942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86955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untain-land-presentation-template" id="{15E0EC84-09A2-934A-A73C-3BB2AFC7B174}" vid="{603A5199-6730-844B-A778-1B13F9A342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6453</TotalTime>
  <Words>307</Words>
  <Application>Microsoft Macintosh PowerPoint</Application>
  <PresentationFormat>Widescreen</PresentationFormat>
  <Paragraphs>70</Paragraphs>
  <Slides>34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PT Sans</vt:lpstr>
      <vt:lpstr>Satoshi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Sabin</dc:creator>
  <cp:lastModifiedBy>Samuel Sabin</cp:lastModifiedBy>
  <cp:revision>92</cp:revision>
  <dcterms:created xsi:type="dcterms:W3CDTF">2023-11-08T22:16:36Z</dcterms:created>
  <dcterms:modified xsi:type="dcterms:W3CDTF">2024-10-18T01:45:44Z</dcterms:modified>
</cp:coreProperties>
</file>