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9"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5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4068"/>
    <a:srgbClr val="FF00FF"/>
    <a:srgbClr val="0080BB"/>
    <a:srgbClr val="E1E8F4"/>
    <a:srgbClr val="F98D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927"/>
    <p:restoredTop sz="92204"/>
  </p:normalViewPr>
  <p:slideViewPr>
    <p:cSldViewPr snapToGrid="0">
      <p:cViewPr varScale="1">
        <p:scale>
          <a:sx n="175" d="100"/>
          <a:sy n="175" d="100"/>
        </p:scale>
        <p:origin x="1496" y="16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285ADE-8151-8943-8178-CD0A0751C8B4}" type="datetimeFigureOut">
              <a:rPr lang="en-US" smtClean="0"/>
              <a:t>8/26/26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4A59EB-7BC7-BD47-9021-EB6E19F22E95}" type="slidenum">
              <a:rPr lang="en-US" smtClean="0"/>
              <a:t>‹#›</a:t>
            </a:fld>
            <a:endParaRPr lang="en-US" dirty="0"/>
          </a:p>
        </p:txBody>
      </p:sp>
    </p:spTree>
    <p:extLst>
      <p:ext uri="{BB962C8B-B14F-4D97-AF65-F5344CB8AC3E}">
        <p14:creationId xmlns:p14="http://schemas.microsoft.com/office/powerpoint/2010/main" val="2613358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24.jpe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8.jpeg"/><Relationship Id="rId1" Type="http://schemas.openxmlformats.org/officeDocument/2006/relationships/slideMaster" Target="../slideMasters/slideMaster1.xml"/><Relationship Id="rId5" Type="http://schemas.openxmlformats.org/officeDocument/2006/relationships/image" Target="../media/image30.jpeg"/><Relationship Id="rId4" Type="http://schemas.openxmlformats.org/officeDocument/2006/relationships/image" Target="../media/image29.jpe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3.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pic>
        <p:nvPicPr>
          <p:cNvPr id="6" name="Picture 5" descr="A person hiking in the mountains&#10;&#10;AI-generated content may be incorrect.">
            <a:extLst>
              <a:ext uri="{FF2B5EF4-FFF2-40B4-BE49-F238E27FC236}">
                <a16:creationId xmlns:a16="http://schemas.microsoft.com/office/drawing/2014/main" id="{87506220-D368-0586-61AF-C997D6AC211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 y="-1"/>
            <a:ext cx="12191999" cy="5671595"/>
          </a:xfrm>
          <a:prstGeom prst="rect">
            <a:avLst/>
          </a:prstGeom>
        </p:spPr>
      </p:pic>
      <p:sp>
        <p:nvSpPr>
          <p:cNvPr id="8" name="Rectangle 7">
            <a:extLst>
              <a:ext uri="{FF2B5EF4-FFF2-40B4-BE49-F238E27FC236}">
                <a16:creationId xmlns:a16="http://schemas.microsoft.com/office/drawing/2014/main" id="{F14599B9-9C20-5793-141E-27116729725F}"/>
              </a:ext>
            </a:extLst>
          </p:cNvPr>
          <p:cNvSpPr/>
          <p:nvPr userDrawn="1"/>
        </p:nvSpPr>
        <p:spPr>
          <a:xfrm>
            <a:off x="0" y="5671595"/>
            <a:ext cx="12191999" cy="1186404"/>
          </a:xfrm>
          <a:prstGeom prst="rect">
            <a:avLst/>
          </a:prstGeom>
          <a:solidFill>
            <a:srgbClr val="0F4068"/>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15">
            <a:extLst>
              <a:ext uri="{FF2B5EF4-FFF2-40B4-BE49-F238E27FC236}">
                <a16:creationId xmlns:a16="http://schemas.microsoft.com/office/drawing/2014/main" id="{1DE88D58-FF3F-C3B6-C42E-5A2BDA7EDC61}"/>
              </a:ext>
            </a:extLst>
          </p:cNvPr>
          <p:cNvSpPr>
            <a:spLocks noGrp="1"/>
          </p:cNvSpPr>
          <p:nvPr>
            <p:ph sz="quarter" idx="10" hasCustomPrompt="1"/>
          </p:nvPr>
        </p:nvSpPr>
        <p:spPr>
          <a:xfrm>
            <a:off x="540619" y="3811824"/>
            <a:ext cx="9228278" cy="1336165"/>
          </a:xfrm>
          <a:prstGeom prst="rect">
            <a:avLst/>
          </a:prstGeom>
        </p:spPr>
        <p:txBody>
          <a:bodyPr>
            <a:normAutofit/>
          </a:bodyPr>
          <a:lstStyle>
            <a:lvl1pPr marL="0" indent="0" algn="l">
              <a:buNone/>
              <a:defRPr lang="en-US" sz="4400" b="1" kern="1200" dirty="0" smtClean="0">
                <a:solidFill>
                  <a:schemeClr val="bg1"/>
                </a:solidFill>
                <a:effectLst>
                  <a:outerShdw blurRad="158903" dist="50800" dir="3000000" algn="tl" rotWithShape="0">
                    <a:prstClr val="black">
                      <a:alpha val="67007"/>
                    </a:prstClr>
                  </a:outerShdw>
                </a:effectLst>
                <a:latin typeface="PT Sans" panose="020B0503020203020204" pitchFamily="34" charset="77"/>
                <a:ea typeface="+mn-ea"/>
                <a:cs typeface="+mn-cs"/>
              </a:defRPr>
            </a:lvl1pPr>
          </a:lstStyle>
          <a:p>
            <a:pPr lvl="0"/>
            <a:r>
              <a:rPr lang="en-US" dirty="0"/>
              <a:t>Default Heading: Replace Your Header Here</a:t>
            </a:r>
          </a:p>
        </p:txBody>
      </p:sp>
      <p:pic>
        <p:nvPicPr>
          <p:cNvPr id="3" name="Picture 2">
            <a:extLst>
              <a:ext uri="{FF2B5EF4-FFF2-40B4-BE49-F238E27FC236}">
                <a16:creationId xmlns:a16="http://schemas.microsoft.com/office/drawing/2014/main" id="{66981042-72FB-859B-C016-BFE533C26A6E}"/>
              </a:ext>
            </a:extLst>
          </p:cNvPr>
          <p:cNvPicPr>
            <a:picLocks noChangeAspect="1"/>
          </p:cNvPicPr>
          <p:nvPr userDrawn="1"/>
        </p:nvPicPr>
        <p:blipFill>
          <a:blip r:embed="rId3"/>
          <a:stretch>
            <a:fillRect/>
          </a:stretch>
        </p:blipFill>
        <p:spPr>
          <a:xfrm>
            <a:off x="540619" y="5909811"/>
            <a:ext cx="4561468" cy="659233"/>
          </a:xfrm>
          <a:prstGeom prst="rect">
            <a:avLst/>
          </a:prstGeom>
        </p:spPr>
      </p:pic>
    </p:spTree>
    <p:extLst>
      <p:ext uri="{BB962C8B-B14F-4D97-AF65-F5344CB8AC3E}">
        <p14:creationId xmlns:p14="http://schemas.microsoft.com/office/powerpoint/2010/main" val="325033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1">
    <p:spTree>
      <p:nvGrpSpPr>
        <p:cNvPr id="1" name=""/>
        <p:cNvGrpSpPr/>
        <p:nvPr/>
      </p:nvGrpSpPr>
      <p:grpSpPr>
        <a:xfrm>
          <a:off x="0" y="0"/>
          <a:ext cx="0" cy="0"/>
          <a:chOff x="0" y="0"/>
          <a:chExt cx="0" cy="0"/>
        </a:xfrm>
      </p:grpSpPr>
      <p:pic>
        <p:nvPicPr>
          <p:cNvPr id="6" name="Picture 5" descr="A person hiking in the mountains&#10;&#10;AI-generated content may be incorrect.">
            <a:extLst>
              <a:ext uri="{FF2B5EF4-FFF2-40B4-BE49-F238E27FC236}">
                <a16:creationId xmlns:a16="http://schemas.microsoft.com/office/drawing/2014/main" id="{87506220-D368-0586-61AF-C997D6AC211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564436" y="0"/>
            <a:ext cx="10627564" cy="6858000"/>
          </a:xfrm>
          <a:prstGeom prst="rect">
            <a:avLst/>
          </a:prstGeom>
        </p:spPr>
      </p:pic>
      <p:sp>
        <p:nvSpPr>
          <p:cNvPr id="2" name="Rectangle 1">
            <a:extLst>
              <a:ext uri="{FF2B5EF4-FFF2-40B4-BE49-F238E27FC236}">
                <a16:creationId xmlns:a16="http://schemas.microsoft.com/office/drawing/2014/main" id="{75EAABE7-C49E-4295-2AC7-87B196F1EB4B}"/>
              </a:ext>
            </a:extLst>
          </p:cNvPr>
          <p:cNvSpPr/>
          <p:nvPr userDrawn="1"/>
        </p:nvSpPr>
        <p:spPr>
          <a:xfrm>
            <a:off x="0" y="0"/>
            <a:ext cx="9304867" cy="6858000"/>
          </a:xfrm>
          <a:prstGeom prst="rect">
            <a:avLst/>
          </a:prstGeom>
          <a:gradFill flip="none" rotWithShape="1">
            <a:gsLst>
              <a:gs pos="0">
                <a:schemeClr val="tx1">
                  <a:alpha val="0"/>
                </a:schemeClr>
              </a:gs>
              <a:gs pos="46000">
                <a:schemeClr val="tx1"/>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6981042-72FB-859B-C016-BFE533C26A6E}"/>
              </a:ext>
            </a:extLst>
          </p:cNvPr>
          <p:cNvPicPr>
            <a:picLocks noChangeAspect="1"/>
          </p:cNvPicPr>
          <p:nvPr userDrawn="1"/>
        </p:nvPicPr>
        <p:blipFill>
          <a:blip r:embed="rId3"/>
          <a:stretch>
            <a:fillRect/>
          </a:stretch>
        </p:blipFill>
        <p:spPr>
          <a:xfrm>
            <a:off x="540619" y="6106335"/>
            <a:ext cx="3201648" cy="462709"/>
          </a:xfrm>
          <a:prstGeom prst="rect">
            <a:avLst/>
          </a:prstGeom>
        </p:spPr>
      </p:pic>
      <p:sp>
        <p:nvSpPr>
          <p:cNvPr id="5" name="Title 1">
            <a:extLst>
              <a:ext uri="{FF2B5EF4-FFF2-40B4-BE49-F238E27FC236}">
                <a16:creationId xmlns:a16="http://schemas.microsoft.com/office/drawing/2014/main" id="{23E22103-69D5-8584-A4FE-0E6CBC7B1B76}"/>
              </a:ext>
            </a:extLst>
          </p:cNvPr>
          <p:cNvSpPr>
            <a:spLocks noGrp="1"/>
          </p:cNvSpPr>
          <p:nvPr>
            <p:ph type="title"/>
          </p:nvPr>
        </p:nvSpPr>
        <p:spPr>
          <a:xfrm>
            <a:off x="540618" y="671156"/>
            <a:ext cx="5257883" cy="1231746"/>
          </a:xfrm>
          <a:prstGeom prst="rect">
            <a:avLst/>
          </a:prstGeom>
        </p:spPr>
        <p:txBody>
          <a:bodyPr anchor="b">
            <a:normAutofit/>
          </a:bodyPr>
          <a:lstStyle>
            <a:lvl1pPr>
              <a:defRPr b="1">
                <a:solidFill>
                  <a:schemeClr val="bg1"/>
                </a:solidFill>
              </a:defRPr>
            </a:lvl1pPr>
          </a:lstStyle>
          <a:p>
            <a:endParaRPr lang="en-US" sz="2800" dirty="0">
              <a:solidFill>
                <a:schemeClr val="bg1"/>
              </a:solidFill>
            </a:endParaRPr>
          </a:p>
        </p:txBody>
      </p:sp>
      <p:sp>
        <p:nvSpPr>
          <p:cNvPr id="7" name="Content Placeholder 2">
            <a:extLst>
              <a:ext uri="{FF2B5EF4-FFF2-40B4-BE49-F238E27FC236}">
                <a16:creationId xmlns:a16="http://schemas.microsoft.com/office/drawing/2014/main" id="{699B21E8-B51C-35F4-8E29-67B829AF5A7E}"/>
              </a:ext>
            </a:extLst>
          </p:cNvPr>
          <p:cNvSpPr>
            <a:spLocks noGrp="1"/>
          </p:cNvSpPr>
          <p:nvPr>
            <p:ph idx="1"/>
          </p:nvPr>
        </p:nvSpPr>
        <p:spPr>
          <a:xfrm>
            <a:off x="540619" y="2227922"/>
            <a:ext cx="5259048" cy="3512478"/>
          </a:xfrm>
          <a:prstGeom prst="rect">
            <a:avLst/>
          </a:prstGeom>
        </p:spPr>
        <p:txBody>
          <a:bodyPr anchor="t">
            <a:normAutofit/>
          </a:bodyPr>
          <a:lstStyle>
            <a:lvl1pPr>
              <a:defRPr>
                <a:solidFill>
                  <a:schemeClr val="bg1"/>
                </a:solidFill>
              </a:defRPr>
            </a:lvl1pPr>
          </a:lstStyle>
          <a:p>
            <a:endParaRPr lang="en-US" sz="1700" dirty="0">
              <a:solidFill>
                <a:schemeClr val="bg1"/>
              </a:solidFill>
            </a:endParaRPr>
          </a:p>
        </p:txBody>
      </p:sp>
    </p:spTree>
    <p:extLst>
      <p:ext uri="{BB962C8B-B14F-4D97-AF65-F5344CB8AC3E}">
        <p14:creationId xmlns:p14="http://schemas.microsoft.com/office/powerpoint/2010/main" val="2303350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1">
    <p:spTree>
      <p:nvGrpSpPr>
        <p:cNvPr id="1" name=""/>
        <p:cNvGrpSpPr/>
        <p:nvPr/>
      </p:nvGrpSpPr>
      <p:grpSpPr>
        <a:xfrm>
          <a:off x="0" y="0"/>
          <a:ext cx="0" cy="0"/>
          <a:chOff x="0" y="0"/>
          <a:chExt cx="0" cy="0"/>
        </a:xfrm>
      </p:grpSpPr>
      <p:pic>
        <p:nvPicPr>
          <p:cNvPr id="4" name="Picture 3" descr="A person in a boat on a lake&#10;&#10;AI-generated content may be incorrect.">
            <a:extLst>
              <a:ext uri="{FF2B5EF4-FFF2-40B4-BE49-F238E27FC236}">
                <a16:creationId xmlns:a16="http://schemas.microsoft.com/office/drawing/2014/main" id="{888D57E4-4ED1-506D-03A1-B506766B9B3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 y="0"/>
            <a:ext cx="12191999" cy="5909811"/>
          </a:xfrm>
          <a:prstGeom prst="rect">
            <a:avLst/>
          </a:prstGeom>
        </p:spPr>
      </p:pic>
      <p:sp>
        <p:nvSpPr>
          <p:cNvPr id="8" name="Rectangle 7">
            <a:extLst>
              <a:ext uri="{FF2B5EF4-FFF2-40B4-BE49-F238E27FC236}">
                <a16:creationId xmlns:a16="http://schemas.microsoft.com/office/drawing/2014/main" id="{F14599B9-9C20-5793-141E-27116729725F}"/>
              </a:ext>
            </a:extLst>
          </p:cNvPr>
          <p:cNvSpPr/>
          <p:nvPr userDrawn="1"/>
        </p:nvSpPr>
        <p:spPr>
          <a:xfrm>
            <a:off x="0" y="5671595"/>
            <a:ext cx="12191999" cy="1186404"/>
          </a:xfrm>
          <a:prstGeom prst="rect">
            <a:avLst/>
          </a:prstGeom>
          <a:solidFill>
            <a:srgbClr val="0F4068"/>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15">
            <a:extLst>
              <a:ext uri="{FF2B5EF4-FFF2-40B4-BE49-F238E27FC236}">
                <a16:creationId xmlns:a16="http://schemas.microsoft.com/office/drawing/2014/main" id="{1DE88D58-FF3F-C3B6-C42E-5A2BDA7EDC61}"/>
              </a:ext>
            </a:extLst>
          </p:cNvPr>
          <p:cNvSpPr>
            <a:spLocks noGrp="1"/>
          </p:cNvSpPr>
          <p:nvPr>
            <p:ph sz="quarter" idx="10" hasCustomPrompt="1"/>
          </p:nvPr>
        </p:nvSpPr>
        <p:spPr>
          <a:xfrm>
            <a:off x="540619" y="3811824"/>
            <a:ext cx="9228278" cy="1336165"/>
          </a:xfrm>
          <a:prstGeom prst="rect">
            <a:avLst/>
          </a:prstGeom>
        </p:spPr>
        <p:txBody>
          <a:bodyPr>
            <a:normAutofit/>
          </a:bodyPr>
          <a:lstStyle>
            <a:lvl1pPr marL="0" indent="0" algn="l">
              <a:buNone/>
              <a:defRPr lang="en-US" sz="4400" b="1" kern="1200" dirty="0" smtClean="0">
                <a:solidFill>
                  <a:schemeClr val="bg1"/>
                </a:solidFill>
                <a:effectLst>
                  <a:outerShdw blurRad="158903" dist="50800" dir="3000000" algn="tl" rotWithShape="0">
                    <a:prstClr val="black">
                      <a:alpha val="67007"/>
                    </a:prstClr>
                  </a:outerShdw>
                </a:effectLst>
                <a:latin typeface="PT Sans" panose="020B0503020203020204" pitchFamily="34" charset="77"/>
                <a:ea typeface="+mn-ea"/>
                <a:cs typeface="+mn-cs"/>
              </a:defRPr>
            </a:lvl1pPr>
          </a:lstStyle>
          <a:p>
            <a:pPr lvl="0"/>
            <a:r>
              <a:rPr lang="en-US" dirty="0"/>
              <a:t>Default Heading: Replace Your Header Here</a:t>
            </a:r>
          </a:p>
        </p:txBody>
      </p:sp>
      <p:pic>
        <p:nvPicPr>
          <p:cNvPr id="3" name="Picture 2">
            <a:extLst>
              <a:ext uri="{FF2B5EF4-FFF2-40B4-BE49-F238E27FC236}">
                <a16:creationId xmlns:a16="http://schemas.microsoft.com/office/drawing/2014/main" id="{66981042-72FB-859B-C016-BFE533C26A6E}"/>
              </a:ext>
            </a:extLst>
          </p:cNvPr>
          <p:cNvPicPr>
            <a:picLocks noChangeAspect="1"/>
          </p:cNvPicPr>
          <p:nvPr userDrawn="1"/>
        </p:nvPicPr>
        <p:blipFill>
          <a:blip r:embed="rId3"/>
          <a:stretch>
            <a:fillRect/>
          </a:stretch>
        </p:blipFill>
        <p:spPr>
          <a:xfrm>
            <a:off x="540619" y="5909811"/>
            <a:ext cx="4561468" cy="659233"/>
          </a:xfrm>
          <a:prstGeom prst="rect">
            <a:avLst/>
          </a:prstGeom>
        </p:spPr>
      </p:pic>
    </p:spTree>
    <p:extLst>
      <p:ext uri="{BB962C8B-B14F-4D97-AF65-F5344CB8AC3E}">
        <p14:creationId xmlns:p14="http://schemas.microsoft.com/office/powerpoint/2010/main" val="2836535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1">
    <p:spTree>
      <p:nvGrpSpPr>
        <p:cNvPr id="1" name=""/>
        <p:cNvGrpSpPr/>
        <p:nvPr/>
      </p:nvGrpSpPr>
      <p:grpSpPr>
        <a:xfrm>
          <a:off x="0" y="0"/>
          <a:ext cx="0" cy="0"/>
          <a:chOff x="0" y="0"/>
          <a:chExt cx="0" cy="0"/>
        </a:xfrm>
      </p:grpSpPr>
      <p:pic>
        <p:nvPicPr>
          <p:cNvPr id="9" name="Picture 8" descr="A person in a boat on a lake&#10;&#10;AI-generated content may be incorrect.">
            <a:extLst>
              <a:ext uri="{FF2B5EF4-FFF2-40B4-BE49-F238E27FC236}">
                <a16:creationId xmlns:a16="http://schemas.microsoft.com/office/drawing/2014/main" id="{053FEEC3-21F4-7229-80DB-0B3229B6D84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flipH="1">
            <a:off x="880210" y="0"/>
            <a:ext cx="11311790" cy="6858000"/>
          </a:xfrm>
          <a:prstGeom prst="rect">
            <a:avLst/>
          </a:prstGeom>
        </p:spPr>
      </p:pic>
      <p:sp>
        <p:nvSpPr>
          <p:cNvPr id="2" name="Rectangle 1">
            <a:extLst>
              <a:ext uri="{FF2B5EF4-FFF2-40B4-BE49-F238E27FC236}">
                <a16:creationId xmlns:a16="http://schemas.microsoft.com/office/drawing/2014/main" id="{75EAABE7-C49E-4295-2AC7-87B196F1EB4B}"/>
              </a:ext>
            </a:extLst>
          </p:cNvPr>
          <p:cNvSpPr/>
          <p:nvPr userDrawn="1"/>
        </p:nvSpPr>
        <p:spPr>
          <a:xfrm>
            <a:off x="0" y="0"/>
            <a:ext cx="9304867" cy="6858000"/>
          </a:xfrm>
          <a:prstGeom prst="rect">
            <a:avLst/>
          </a:prstGeom>
          <a:gradFill flip="none" rotWithShape="1">
            <a:gsLst>
              <a:gs pos="0">
                <a:schemeClr val="tx1">
                  <a:alpha val="0"/>
                </a:schemeClr>
              </a:gs>
              <a:gs pos="46000">
                <a:schemeClr val="tx1"/>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6981042-72FB-859B-C016-BFE533C26A6E}"/>
              </a:ext>
            </a:extLst>
          </p:cNvPr>
          <p:cNvPicPr>
            <a:picLocks noChangeAspect="1"/>
          </p:cNvPicPr>
          <p:nvPr userDrawn="1"/>
        </p:nvPicPr>
        <p:blipFill>
          <a:blip r:embed="rId3"/>
          <a:stretch>
            <a:fillRect/>
          </a:stretch>
        </p:blipFill>
        <p:spPr>
          <a:xfrm>
            <a:off x="540619" y="6106335"/>
            <a:ext cx="3201648" cy="462709"/>
          </a:xfrm>
          <a:prstGeom prst="rect">
            <a:avLst/>
          </a:prstGeom>
        </p:spPr>
      </p:pic>
      <p:sp>
        <p:nvSpPr>
          <p:cNvPr id="5" name="Title 1">
            <a:extLst>
              <a:ext uri="{FF2B5EF4-FFF2-40B4-BE49-F238E27FC236}">
                <a16:creationId xmlns:a16="http://schemas.microsoft.com/office/drawing/2014/main" id="{23E22103-69D5-8584-A4FE-0E6CBC7B1B76}"/>
              </a:ext>
            </a:extLst>
          </p:cNvPr>
          <p:cNvSpPr>
            <a:spLocks noGrp="1"/>
          </p:cNvSpPr>
          <p:nvPr>
            <p:ph type="title"/>
          </p:nvPr>
        </p:nvSpPr>
        <p:spPr>
          <a:xfrm>
            <a:off x="540618" y="671156"/>
            <a:ext cx="5257883" cy="1231746"/>
          </a:xfrm>
          <a:prstGeom prst="rect">
            <a:avLst/>
          </a:prstGeom>
        </p:spPr>
        <p:txBody>
          <a:bodyPr anchor="b">
            <a:normAutofit/>
          </a:bodyPr>
          <a:lstStyle>
            <a:lvl1pPr>
              <a:defRPr b="1">
                <a:solidFill>
                  <a:schemeClr val="bg1"/>
                </a:solidFill>
              </a:defRPr>
            </a:lvl1pPr>
          </a:lstStyle>
          <a:p>
            <a:endParaRPr lang="en-US" sz="2800" dirty="0">
              <a:solidFill>
                <a:schemeClr val="bg1"/>
              </a:solidFill>
            </a:endParaRPr>
          </a:p>
        </p:txBody>
      </p:sp>
      <p:sp>
        <p:nvSpPr>
          <p:cNvPr id="7" name="Content Placeholder 2">
            <a:extLst>
              <a:ext uri="{FF2B5EF4-FFF2-40B4-BE49-F238E27FC236}">
                <a16:creationId xmlns:a16="http://schemas.microsoft.com/office/drawing/2014/main" id="{699B21E8-B51C-35F4-8E29-67B829AF5A7E}"/>
              </a:ext>
            </a:extLst>
          </p:cNvPr>
          <p:cNvSpPr>
            <a:spLocks noGrp="1"/>
          </p:cNvSpPr>
          <p:nvPr>
            <p:ph idx="1"/>
          </p:nvPr>
        </p:nvSpPr>
        <p:spPr>
          <a:xfrm>
            <a:off x="540619" y="2227922"/>
            <a:ext cx="5259048" cy="3512478"/>
          </a:xfrm>
          <a:prstGeom prst="rect">
            <a:avLst/>
          </a:prstGeom>
        </p:spPr>
        <p:txBody>
          <a:bodyPr anchor="t">
            <a:normAutofit/>
          </a:bodyPr>
          <a:lstStyle>
            <a:lvl1pPr>
              <a:defRPr>
                <a:solidFill>
                  <a:schemeClr val="bg1"/>
                </a:solidFill>
              </a:defRPr>
            </a:lvl1pPr>
          </a:lstStyle>
          <a:p>
            <a:endParaRPr lang="en-US" sz="1700" dirty="0">
              <a:solidFill>
                <a:schemeClr val="bg1"/>
              </a:solidFill>
            </a:endParaRPr>
          </a:p>
        </p:txBody>
      </p:sp>
    </p:spTree>
    <p:extLst>
      <p:ext uri="{BB962C8B-B14F-4D97-AF65-F5344CB8AC3E}">
        <p14:creationId xmlns:p14="http://schemas.microsoft.com/office/powerpoint/2010/main" val="3457049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9" name="Picture 8" descr="A person riding a bike on a dirt road&#10;&#10;AI-generated content may be incorrect.">
            <a:extLst>
              <a:ext uri="{FF2B5EF4-FFF2-40B4-BE49-F238E27FC236}">
                <a16:creationId xmlns:a16="http://schemas.microsoft.com/office/drawing/2014/main" id="{11F737F3-8DCA-862F-71B3-B1ADEE6C759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 y="0"/>
            <a:ext cx="12191999" cy="5671595"/>
          </a:xfrm>
          <a:prstGeom prst="rect">
            <a:avLst/>
          </a:prstGeom>
        </p:spPr>
      </p:pic>
      <p:sp>
        <p:nvSpPr>
          <p:cNvPr id="8" name="Rectangle 7">
            <a:extLst>
              <a:ext uri="{FF2B5EF4-FFF2-40B4-BE49-F238E27FC236}">
                <a16:creationId xmlns:a16="http://schemas.microsoft.com/office/drawing/2014/main" id="{F14599B9-9C20-5793-141E-27116729725F}"/>
              </a:ext>
            </a:extLst>
          </p:cNvPr>
          <p:cNvSpPr/>
          <p:nvPr userDrawn="1"/>
        </p:nvSpPr>
        <p:spPr>
          <a:xfrm>
            <a:off x="0" y="5671595"/>
            <a:ext cx="12191999" cy="1186404"/>
          </a:xfrm>
          <a:prstGeom prst="rect">
            <a:avLst/>
          </a:prstGeom>
          <a:solidFill>
            <a:srgbClr val="0F4068"/>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15">
            <a:extLst>
              <a:ext uri="{FF2B5EF4-FFF2-40B4-BE49-F238E27FC236}">
                <a16:creationId xmlns:a16="http://schemas.microsoft.com/office/drawing/2014/main" id="{1DE88D58-FF3F-C3B6-C42E-5A2BDA7EDC61}"/>
              </a:ext>
            </a:extLst>
          </p:cNvPr>
          <p:cNvSpPr>
            <a:spLocks noGrp="1"/>
          </p:cNvSpPr>
          <p:nvPr>
            <p:ph sz="quarter" idx="10" hasCustomPrompt="1"/>
          </p:nvPr>
        </p:nvSpPr>
        <p:spPr>
          <a:xfrm>
            <a:off x="346710" y="4218826"/>
            <a:ext cx="8771889" cy="1452769"/>
          </a:xfrm>
          <a:prstGeom prst="rect">
            <a:avLst/>
          </a:prstGeom>
        </p:spPr>
        <p:txBody>
          <a:bodyPr>
            <a:normAutofit/>
          </a:bodyPr>
          <a:lstStyle>
            <a:lvl1pPr marL="0" indent="0" algn="l">
              <a:buNone/>
              <a:defRPr lang="en-US" sz="4400" b="1" kern="1200" dirty="0" smtClean="0">
                <a:solidFill>
                  <a:schemeClr val="bg1"/>
                </a:solidFill>
                <a:effectLst>
                  <a:outerShdw blurRad="158903" dist="50800" dir="3000000" algn="tl" rotWithShape="0">
                    <a:prstClr val="black">
                      <a:alpha val="67007"/>
                    </a:prstClr>
                  </a:outerShdw>
                </a:effectLst>
                <a:latin typeface="PT Sans" panose="020B0503020203020204" pitchFamily="34" charset="77"/>
                <a:ea typeface="+mn-ea"/>
                <a:cs typeface="+mn-cs"/>
              </a:defRPr>
            </a:lvl1pPr>
          </a:lstStyle>
          <a:p>
            <a:pPr lvl="0"/>
            <a:r>
              <a:rPr lang="en-US" dirty="0"/>
              <a:t>Default Heading: Replace Your Header Here</a:t>
            </a:r>
          </a:p>
        </p:txBody>
      </p:sp>
      <p:pic>
        <p:nvPicPr>
          <p:cNvPr id="4" name="Picture 3">
            <a:extLst>
              <a:ext uri="{FF2B5EF4-FFF2-40B4-BE49-F238E27FC236}">
                <a16:creationId xmlns:a16="http://schemas.microsoft.com/office/drawing/2014/main" id="{C3F45339-2D93-2E4D-E97B-B1E1E1A64BEA}"/>
              </a:ext>
            </a:extLst>
          </p:cNvPr>
          <p:cNvPicPr>
            <a:picLocks noChangeAspect="1"/>
          </p:cNvPicPr>
          <p:nvPr userDrawn="1"/>
        </p:nvPicPr>
        <p:blipFill>
          <a:blip r:embed="rId3"/>
          <a:stretch>
            <a:fillRect/>
          </a:stretch>
        </p:blipFill>
        <p:spPr>
          <a:xfrm>
            <a:off x="7266887" y="5909811"/>
            <a:ext cx="4561468" cy="659233"/>
          </a:xfrm>
          <a:prstGeom prst="rect">
            <a:avLst/>
          </a:prstGeom>
        </p:spPr>
      </p:pic>
    </p:spTree>
    <p:extLst>
      <p:ext uri="{BB962C8B-B14F-4D97-AF65-F5344CB8AC3E}">
        <p14:creationId xmlns:p14="http://schemas.microsoft.com/office/powerpoint/2010/main" val="577894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1">
    <p:spTree>
      <p:nvGrpSpPr>
        <p:cNvPr id="1" name=""/>
        <p:cNvGrpSpPr/>
        <p:nvPr/>
      </p:nvGrpSpPr>
      <p:grpSpPr>
        <a:xfrm>
          <a:off x="0" y="0"/>
          <a:ext cx="0" cy="0"/>
          <a:chOff x="0" y="0"/>
          <a:chExt cx="0" cy="0"/>
        </a:xfrm>
      </p:grpSpPr>
      <p:pic>
        <p:nvPicPr>
          <p:cNvPr id="4" name="Picture 3" descr="A person riding a bike on a dirt road&#10;&#10;AI-generated content may be incorrect.">
            <a:extLst>
              <a:ext uri="{FF2B5EF4-FFF2-40B4-BE49-F238E27FC236}">
                <a16:creationId xmlns:a16="http://schemas.microsoft.com/office/drawing/2014/main" id="{153DA8EE-8E86-A6EF-6D9D-27DAA46F0F4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2377884" y="0"/>
            <a:ext cx="14742366" cy="6858000"/>
          </a:xfrm>
          <a:prstGeom prst="rect">
            <a:avLst/>
          </a:prstGeom>
        </p:spPr>
      </p:pic>
      <p:sp>
        <p:nvSpPr>
          <p:cNvPr id="2" name="Rectangle 1">
            <a:extLst>
              <a:ext uri="{FF2B5EF4-FFF2-40B4-BE49-F238E27FC236}">
                <a16:creationId xmlns:a16="http://schemas.microsoft.com/office/drawing/2014/main" id="{75EAABE7-C49E-4295-2AC7-87B196F1EB4B}"/>
              </a:ext>
            </a:extLst>
          </p:cNvPr>
          <p:cNvSpPr/>
          <p:nvPr userDrawn="1"/>
        </p:nvSpPr>
        <p:spPr>
          <a:xfrm>
            <a:off x="0" y="0"/>
            <a:ext cx="9304867" cy="6858000"/>
          </a:xfrm>
          <a:prstGeom prst="rect">
            <a:avLst/>
          </a:prstGeom>
          <a:gradFill flip="none" rotWithShape="1">
            <a:gsLst>
              <a:gs pos="0">
                <a:srgbClr val="0F4068">
                  <a:alpha val="0"/>
                </a:srgbClr>
              </a:gs>
              <a:gs pos="46000">
                <a:srgbClr val="0F4068"/>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6981042-72FB-859B-C016-BFE533C26A6E}"/>
              </a:ext>
            </a:extLst>
          </p:cNvPr>
          <p:cNvPicPr>
            <a:picLocks noChangeAspect="1"/>
          </p:cNvPicPr>
          <p:nvPr userDrawn="1"/>
        </p:nvPicPr>
        <p:blipFill>
          <a:blip r:embed="rId3"/>
          <a:stretch>
            <a:fillRect/>
          </a:stretch>
        </p:blipFill>
        <p:spPr>
          <a:xfrm>
            <a:off x="540619" y="6106335"/>
            <a:ext cx="3201648" cy="462709"/>
          </a:xfrm>
          <a:prstGeom prst="rect">
            <a:avLst/>
          </a:prstGeom>
        </p:spPr>
      </p:pic>
      <p:sp>
        <p:nvSpPr>
          <p:cNvPr id="5" name="Title 1">
            <a:extLst>
              <a:ext uri="{FF2B5EF4-FFF2-40B4-BE49-F238E27FC236}">
                <a16:creationId xmlns:a16="http://schemas.microsoft.com/office/drawing/2014/main" id="{23E22103-69D5-8584-A4FE-0E6CBC7B1B76}"/>
              </a:ext>
            </a:extLst>
          </p:cNvPr>
          <p:cNvSpPr>
            <a:spLocks noGrp="1"/>
          </p:cNvSpPr>
          <p:nvPr>
            <p:ph type="title"/>
          </p:nvPr>
        </p:nvSpPr>
        <p:spPr>
          <a:xfrm>
            <a:off x="540618" y="671156"/>
            <a:ext cx="5257883" cy="1231746"/>
          </a:xfrm>
          <a:prstGeom prst="rect">
            <a:avLst/>
          </a:prstGeom>
        </p:spPr>
        <p:txBody>
          <a:bodyPr anchor="b">
            <a:normAutofit/>
          </a:bodyPr>
          <a:lstStyle>
            <a:lvl1pPr>
              <a:defRPr b="1">
                <a:solidFill>
                  <a:schemeClr val="bg1"/>
                </a:solidFill>
              </a:defRPr>
            </a:lvl1pPr>
          </a:lstStyle>
          <a:p>
            <a:endParaRPr lang="en-US" sz="2800" dirty="0">
              <a:solidFill>
                <a:schemeClr val="bg1"/>
              </a:solidFill>
            </a:endParaRPr>
          </a:p>
        </p:txBody>
      </p:sp>
      <p:sp>
        <p:nvSpPr>
          <p:cNvPr id="7" name="Content Placeholder 2">
            <a:extLst>
              <a:ext uri="{FF2B5EF4-FFF2-40B4-BE49-F238E27FC236}">
                <a16:creationId xmlns:a16="http://schemas.microsoft.com/office/drawing/2014/main" id="{699B21E8-B51C-35F4-8E29-67B829AF5A7E}"/>
              </a:ext>
            </a:extLst>
          </p:cNvPr>
          <p:cNvSpPr>
            <a:spLocks noGrp="1"/>
          </p:cNvSpPr>
          <p:nvPr>
            <p:ph idx="1"/>
          </p:nvPr>
        </p:nvSpPr>
        <p:spPr>
          <a:xfrm>
            <a:off x="540619" y="2227922"/>
            <a:ext cx="5259048" cy="3512478"/>
          </a:xfrm>
          <a:prstGeom prst="rect">
            <a:avLst/>
          </a:prstGeom>
        </p:spPr>
        <p:txBody>
          <a:bodyPr anchor="t">
            <a:normAutofit/>
          </a:bodyPr>
          <a:lstStyle>
            <a:lvl1pPr>
              <a:defRPr>
                <a:solidFill>
                  <a:schemeClr val="bg1"/>
                </a:solidFill>
              </a:defRPr>
            </a:lvl1pPr>
          </a:lstStyle>
          <a:p>
            <a:endParaRPr lang="en-US" sz="1700" dirty="0">
              <a:solidFill>
                <a:schemeClr val="bg1"/>
              </a:solidFill>
            </a:endParaRPr>
          </a:p>
        </p:txBody>
      </p:sp>
    </p:spTree>
    <p:extLst>
      <p:ext uri="{BB962C8B-B14F-4D97-AF65-F5344CB8AC3E}">
        <p14:creationId xmlns:p14="http://schemas.microsoft.com/office/powerpoint/2010/main" val="656793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7" name="Picture 6" descr="A group of people in a raft&#10;&#10;AI-generated content may be incorrect.">
            <a:extLst>
              <a:ext uri="{FF2B5EF4-FFF2-40B4-BE49-F238E27FC236}">
                <a16:creationId xmlns:a16="http://schemas.microsoft.com/office/drawing/2014/main" id="{38001C66-4CB9-C1AF-F38C-51F25CEDE6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404560"/>
            <a:ext cx="12191999" cy="6314371"/>
          </a:xfrm>
          <a:prstGeom prst="rect">
            <a:avLst/>
          </a:prstGeom>
        </p:spPr>
      </p:pic>
      <p:sp>
        <p:nvSpPr>
          <p:cNvPr id="8" name="Rectangle 7">
            <a:extLst>
              <a:ext uri="{FF2B5EF4-FFF2-40B4-BE49-F238E27FC236}">
                <a16:creationId xmlns:a16="http://schemas.microsoft.com/office/drawing/2014/main" id="{F14599B9-9C20-5793-141E-27116729725F}"/>
              </a:ext>
            </a:extLst>
          </p:cNvPr>
          <p:cNvSpPr/>
          <p:nvPr userDrawn="1"/>
        </p:nvSpPr>
        <p:spPr>
          <a:xfrm>
            <a:off x="0" y="5671595"/>
            <a:ext cx="12191999" cy="1186404"/>
          </a:xfrm>
          <a:prstGeom prst="rect">
            <a:avLst/>
          </a:prstGeom>
          <a:solidFill>
            <a:srgbClr val="0F4068"/>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15">
            <a:extLst>
              <a:ext uri="{FF2B5EF4-FFF2-40B4-BE49-F238E27FC236}">
                <a16:creationId xmlns:a16="http://schemas.microsoft.com/office/drawing/2014/main" id="{1DE88D58-FF3F-C3B6-C42E-5A2BDA7EDC61}"/>
              </a:ext>
            </a:extLst>
          </p:cNvPr>
          <p:cNvSpPr>
            <a:spLocks noGrp="1"/>
          </p:cNvSpPr>
          <p:nvPr>
            <p:ph sz="quarter" idx="10" hasCustomPrompt="1"/>
          </p:nvPr>
        </p:nvSpPr>
        <p:spPr>
          <a:xfrm>
            <a:off x="2600077" y="411184"/>
            <a:ext cx="9228278" cy="1336165"/>
          </a:xfrm>
          <a:prstGeom prst="rect">
            <a:avLst/>
          </a:prstGeom>
        </p:spPr>
        <p:txBody>
          <a:bodyPr>
            <a:normAutofit/>
          </a:bodyPr>
          <a:lstStyle>
            <a:lvl1pPr marL="0" indent="0" algn="r">
              <a:buNone/>
              <a:defRPr lang="en-US" sz="4400" b="1" kern="1200" dirty="0" smtClean="0">
                <a:solidFill>
                  <a:schemeClr val="bg1"/>
                </a:solidFill>
                <a:effectLst>
                  <a:outerShdw blurRad="158903" dist="50800" dir="3000000" algn="tl" rotWithShape="0">
                    <a:prstClr val="black">
                      <a:alpha val="67007"/>
                    </a:prstClr>
                  </a:outerShdw>
                </a:effectLst>
                <a:latin typeface="PT Sans" panose="020B0503020203020204" pitchFamily="34" charset="77"/>
                <a:ea typeface="+mn-ea"/>
                <a:cs typeface="+mn-cs"/>
              </a:defRPr>
            </a:lvl1pPr>
          </a:lstStyle>
          <a:p>
            <a:pPr lvl="0"/>
            <a:r>
              <a:rPr lang="en-US" dirty="0"/>
              <a:t>Default Heading: Replace Your Header Here</a:t>
            </a:r>
          </a:p>
        </p:txBody>
      </p:sp>
      <p:pic>
        <p:nvPicPr>
          <p:cNvPr id="4" name="Picture 3">
            <a:extLst>
              <a:ext uri="{FF2B5EF4-FFF2-40B4-BE49-F238E27FC236}">
                <a16:creationId xmlns:a16="http://schemas.microsoft.com/office/drawing/2014/main" id="{36524E2C-259D-F679-E01F-02C16A98EABA}"/>
              </a:ext>
            </a:extLst>
          </p:cNvPr>
          <p:cNvPicPr>
            <a:picLocks noChangeAspect="1"/>
          </p:cNvPicPr>
          <p:nvPr userDrawn="1"/>
        </p:nvPicPr>
        <p:blipFill>
          <a:blip r:embed="rId3"/>
          <a:stretch>
            <a:fillRect/>
          </a:stretch>
        </p:blipFill>
        <p:spPr>
          <a:xfrm>
            <a:off x="500863" y="5909811"/>
            <a:ext cx="4561468" cy="659233"/>
          </a:xfrm>
          <a:prstGeom prst="rect">
            <a:avLst/>
          </a:prstGeom>
        </p:spPr>
      </p:pic>
    </p:spTree>
    <p:extLst>
      <p:ext uri="{BB962C8B-B14F-4D97-AF65-F5344CB8AC3E}">
        <p14:creationId xmlns:p14="http://schemas.microsoft.com/office/powerpoint/2010/main" val="912779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3">
    <p:spTree>
      <p:nvGrpSpPr>
        <p:cNvPr id="1" name=""/>
        <p:cNvGrpSpPr/>
        <p:nvPr/>
      </p:nvGrpSpPr>
      <p:grpSpPr>
        <a:xfrm>
          <a:off x="0" y="0"/>
          <a:ext cx="0" cy="0"/>
          <a:chOff x="0" y="0"/>
          <a:chExt cx="0" cy="0"/>
        </a:xfrm>
      </p:grpSpPr>
      <p:pic>
        <p:nvPicPr>
          <p:cNvPr id="7" name="Picture 6" descr="A group of people in a raft&#10;&#10;AI-generated content may be incorrect.">
            <a:extLst>
              <a:ext uri="{FF2B5EF4-FFF2-40B4-BE49-F238E27FC236}">
                <a16:creationId xmlns:a16="http://schemas.microsoft.com/office/drawing/2014/main" id="{38001C66-4CB9-C1AF-F38C-51F25CEDE62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3169559" y="0"/>
            <a:ext cx="9022441" cy="6858000"/>
          </a:xfrm>
          <a:prstGeom prst="rect">
            <a:avLst/>
          </a:prstGeom>
        </p:spPr>
      </p:pic>
      <p:pic>
        <p:nvPicPr>
          <p:cNvPr id="4" name="Picture 3">
            <a:extLst>
              <a:ext uri="{FF2B5EF4-FFF2-40B4-BE49-F238E27FC236}">
                <a16:creationId xmlns:a16="http://schemas.microsoft.com/office/drawing/2014/main" id="{36524E2C-259D-F679-E01F-02C16A98EABA}"/>
              </a:ext>
            </a:extLst>
          </p:cNvPr>
          <p:cNvPicPr>
            <a:picLocks noChangeAspect="1"/>
          </p:cNvPicPr>
          <p:nvPr userDrawn="1"/>
        </p:nvPicPr>
        <p:blipFill>
          <a:blip r:embed="rId3"/>
          <a:stretch>
            <a:fillRect/>
          </a:stretch>
        </p:blipFill>
        <p:spPr>
          <a:xfrm>
            <a:off x="500863" y="5909811"/>
            <a:ext cx="4561468" cy="659233"/>
          </a:xfrm>
          <a:prstGeom prst="rect">
            <a:avLst/>
          </a:prstGeom>
        </p:spPr>
      </p:pic>
      <p:sp>
        <p:nvSpPr>
          <p:cNvPr id="2" name="Rectangle 1">
            <a:extLst>
              <a:ext uri="{FF2B5EF4-FFF2-40B4-BE49-F238E27FC236}">
                <a16:creationId xmlns:a16="http://schemas.microsoft.com/office/drawing/2014/main" id="{D8E5CF4A-2DC8-3C9D-C924-297DFA26510E}"/>
              </a:ext>
            </a:extLst>
          </p:cNvPr>
          <p:cNvSpPr/>
          <p:nvPr userDrawn="1"/>
        </p:nvSpPr>
        <p:spPr>
          <a:xfrm>
            <a:off x="0" y="0"/>
            <a:ext cx="9304867" cy="6858000"/>
          </a:xfrm>
          <a:prstGeom prst="rect">
            <a:avLst/>
          </a:prstGeom>
          <a:gradFill flip="none" rotWithShape="1">
            <a:gsLst>
              <a:gs pos="0">
                <a:srgbClr val="0F4068">
                  <a:alpha val="0"/>
                </a:srgbClr>
              </a:gs>
              <a:gs pos="46000">
                <a:schemeClr val="tx1"/>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E253B71-3DFE-502C-027B-B5B99F3A5758}"/>
              </a:ext>
            </a:extLst>
          </p:cNvPr>
          <p:cNvPicPr>
            <a:picLocks noChangeAspect="1"/>
          </p:cNvPicPr>
          <p:nvPr userDrawn="1"/>
        </p:nvPicPr>
        <p:blipFill>
          <a:blip r:embed="rId3"/>
          <a:stretch>
            <a:fillRect/>
          </a:stretch>
        </p:blipFill>
        <p:spPr>
          <a:xfrm>
            <a:off x="540619" y="6106335"/>
            <a:ext cx="3201648" cy="462709"/>
          </a:xfrm>
          <a:prstGeom prst="rect">
            <a:avLst/>
          </a:prstGeom>
        </p:spPr>
      </p:pic>
      <p:sp>
        <p:nvSpPr>
          <p:cNvPr id="5" name="Title 1">
            <a:extLst>
              <a:ext uri="{FF2B5EF4-FFF2-40B4-BE49-F238E27FC236}">
                <a16:creationId xmlns:a16="http://schemas.microsoft.com/office/drawing/2014/main" id="{F755C84C-FD30-A41D-7B4C-C09D0C093A47}"/>
              </a:ext>
            </a:extLst>
          </p:cNvPr>
          <p:cNvSpPr>
            <a:spLocks noGrp="1"/>
          </p:cNvSpPr>
          <p:nvPr>
            <p:ph type="title"/>
          </p:nvPr>
        </p:nvSpPr>
        <p:spPr>
          <a:xfrm>
            <a:off x="540618" y="671156"/>
            <a:ext cx="5257883" cy="1231746"/>
          </a:xfrm>
          <a:prstGeom prst="rect">
            <a:avLst/>
          </a:prstGeom>
        </p:spPr>
        <p:txBody>
          <a:bodyPr anchor="b">
            <a:normAutofit/>
          </a:bodyPr>
          <a:lstStyle>
            <a:lvl1pPr>
              <a:defRPr b="1">
                <a:solidFill>
                  <a:schemeClr val="bg1"/>
                </a:solidFill>
              </a:defRPr>
            </a:lvl1pPr>
          </a:lstStyle>
          <a:p>
            <a:endParaRPr lang="en-US" sz="2800" dirty="0">
              <a:solidFill>
                <a:schemeClr val="bg1"/>
              </a:solidFill>
            </a:endParaRPr>
          </a:p>
        </p:txBody>
      </p:sp>
      <p:sp>
        <p:nvSpPr>
          <p:cNvPr id="6" name="Content Placeholder 2">
            <a:extLst>
              <a:ext uri="{FF2B5EF4-FFF2-40B4-BE49-F238E27FC236}">
                <a16:creationId xmlns:a16="http://schemas.microsoft.com/office/drawing/2014/main" id="{96882D3F-A154-9947-B89A-397EF808E1E0}"/>
              </a:ext>
            </a:extLst>
          </p:cNvPr>
          <p:cNvSpPr>
            <a:spLocks noGrp="1"/>
          </p:cNvSpPr>
          <p:nvPr>
            <p:ph idx="1"/>
          </p:nvPr>
        </p:nvSpPr>
        <p:spPr>
          <a:xfrm>
            <a:off x="540619" y="2227922"/>
            <a:ext cx="5259048" cy="3512478"/>
          </a:xfrm>
          <a:prstGeom prst="rect">
            <a:avLst/>
          </a:prstGeom>
        </p:spPr>
        <p:txBody>
          <a:bodyPr anchor="t">
            <a:normAutofit/>
          </a:bodyPr>
          <a:lstStyle>
            <a:lvl1pPr>
              <a:defRPr>
                <a:solidFill>
                  <a:schemeClr val="bg1"/>
                </a:solidFill>
              </a:defRPr>
            </a:lvl1pPr>
          </a:lstStyle>
          <a:p>
            <a:endParaRPr lang="en-US" sz="1700" dirty="0">
              <a:solidFill>
                <a:schemeClr val="bg1"/>
              </a:solidFill>
            </a:endParaRPr>
          </a:p>
        </p:txBody>
      </p:sp>
    </p:spTree>
    <p:extLst>
      <p:ext uri="{BB962C8B-B14F-4D97-AF65-F5344CB8AC3E}">
        <p14:creationId xmlns:p14="http://schemas.microsoft.com/office/powerpoint/2010/main" val="1004858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5" name="Picture 4" descr="A person riding a horse in a desert&#10;&#10;AI-generated content may be incorrect.">
            <a:extLst>
              <a:ext uri="{FF2B5EF4-FFF2-40B4-BE49-F238E27FC236}">
                <a16:creationId xmlns:a16="http://schemas.microsoft.com/office/drawing/2014/main" id="{F82F25EB-7301-89D3-42F9-A9EA0CD0C6F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 y="0"/>
            <a:ext cx="12191998" cy="5671596"/>
          </a:xfrm>
          <a:prstGeom prst="rect">
            <a:avLst/>
          </a:prstGeom>
        </p:spPr>
      </p:pic>
      <p:sp>
        <p:nvSpPr>
          <p:cNvPr id="8" name="Rectangle 7">
            <a:extLst>
              <a:ext uri="{FF2B5EF4-FFF2-40B4-BE49-F238E27FC236}">
                <a16:creationId xmlns:a16="http://schemas.microsoft.com/office/drawing/2014/main" id="{F14599B9-9C20-5793-141E-27116729725F}"/>
              </a:ext>
            </a:extLst>
          </p:cNvPr>
          <p:cNvSpPr/>
          <p:nvPr userDrawn="1"/>
        </p:nvSpPr>
        <p:spPr>
          <a:xfrm>
            <a:off x="0" y="5671595"/>
            <a:ext cx="12191999" cy="1186404"/>
          </a:xfrm>
          <a:prstGeom prst="rect">
            <a:avLst/>
          </a:prstGeom>
          <a:solidFill>
            <a:srgbClr val="0F4068"/>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15">
            <a:extLst>
              <a:ext uri="{FF2B5EF4-FFF2-40B4-BE49-F238E27FC236}">
                <a16:creationId xmlns:a16="http://schemas.microsoft.com/office/drawing/2014/main" id="{1DE88D58-FF3F-C3B6-C42E-5A2BDA7EDC61}"/>
              </a:ext>
            </a:extLst>
          </p:cNvPr>
          <p:cNvSpPr>
            <a:spLocks noGrp="1"/>
          </p:cNvSpPr>
          <p:nvPr>
            <p:ph sz="quarter" idx="10" hasCustomPrompt="1"/>
          </p:nvPr>
        </p:nvSpPr>
        <p:spPr>
          <a:xfrm>
            <a:off x="531457" y="399789"/>
            <a:ext cx="8502476" cy="1302011"/>
          </a:xfrm>
          <a:prstGeom prst="rect">
            <a:avLst/>
          </a:prstGeom>
        </p:spPr>
        <p:txBody>
          <a:bodyPr>
            <a:normAutofit/>
          </a:bodyPr>
          <a:lstStyle>
            <a:lvl1pPr marL="0" indent="0" algn="l">
              <a:buNone/>
              <a:defRPr lang="en-US" sz="4400" b="1" kern="1200" dirty="0" smtClean="0">
                <a:solidFill>
                  <a:schemeClr val="bg1"/>
                </a:solidFill>
                <a:effectLst>
                  <a:outerShdw blurRad="158903" dist="50800" dir="3000000" algn="tl" rotWithShape="0">
                    <a:prstClr val="black">
                      <a:alpha val="67007"/>
                    </a:prstClr>
                  </a:outerShdw>
                </a:effectLst>
                <a:latin typeface="PT Sans" panose="020B0503020203020204" pitchFamily="34" charset="77"/>
                <a:ea typeface="+mn-ea"/>
                <a:cs typeface="+mn-cs"/>
              </a:defRPr>
            </a:lvl1pPr>
          </a:lstStyle>
          <a:p>
            <a:pPr lvl="0"/>
            <a:r>
              <a:rPr lang="en-US" dirty="0"/>
              <a:t>Default Heading: Replace Your Header Here</a:t>
            </a:r>
          </a:p>
        </p:txBody>
      </p:sp>
      <p:pic>
        <p:nvPicPr>
          <p:cNvPr id="4" name="Picture 3">
            <a:extLst>
              <a:ext uri="{FF2B5EF4-FFF2-40B4-BE49-F238E27FC236}">
                <a16:creationId xmlns:a16="http://schemas.microsoft.com/office/drawing/2014/main" id="{801B1E2E-8C7C-FD26-E93A-52C6CD120697}"/>
              </a:ext>
            </a:extLst>
          </p:cNvPr>
          <p:cNvPicPr>
            <a:picLocks noChangeAspect="1"/>
          </p:cNvPicPr>
          <p:nvPr userDrawn="1"/>
        </p:nvPicPr>
        <p:blipFill>
          <a:blip r:embed="rId3"/>
          <a:stretch>
            <a:fillRect/>
          </a:stretch>
        </p:blipFill>
        <p:spPr>
          <a:xfrm>
            <a:off x="531458" y="5909811"/>
            <a:ext cx="4561468" cy="659233"/>
          </a:xfrm>
          <a:prstGeom prst="rect">
            <a:avLst/>
          </a:prstGeom>
        </p:spPr>
      </p:pic>
    </p:spTree>
    <p:extLst>
      <p:ext uri="{BB962C8B-B14F-4D97-AF65-F5344CB8AC3E}">
        <p14:creationId xmlns:p14="http://schemas.microsoft.com/office/powerpoint/2010/main" val="2773532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Slide 4">
    <p:spTree>
      <p:nvGrpSpPr>
        <p:cNvPr id="1" name=""/>
        <p:cNvGrpSpPr/>
        <p:nvPr/>
      </p:nvGrpSpPr>
      <p:grpSpPr>
        <a:xfrm>
          <a:off x="0" y="0"/>
          <a:ext cx="0" cy="0"/>
          <a:chOff x="0" y="0"/>
          <a:chExt cx="0" cy="0"/>
        </a:xfrm>
      </p:grpSpPr>
      <p:pic>
        <p:nvPicPr>
          <p:cNvPr id="5" name="Picture 4" descr="A person riding a horse in a desert&#10;&#10;AI-generated content may be incorrect.">
            <a:extLst>
              <a:ext uri="{FF2B5EF4-FFF2-40B4-BE49-F238E27FC236}">
                <a16:creationId xmlns:a16="http://schemas.microsoft.com/office/drawing/2014/main" id="{F82F25EB-7301-89D3-42F9-A9EA0CD0C6F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278467" y="0"/>
            <a:ext cx="14742360" cy="6857999"/>
          </a:xfrm>
          <a:prstGeom prst="rect">
            <a:avLst/>
          </a:prstGeom>
        </p:spPr>
      </p:pic>
      <p:sp>
        <p:nvSpPr>
          <p:cNvPr id="2" name="Rectangle 1">
            <a:extLst>
              <a:ext uri="{FF2B5EF4-FFF2-40B4-BE49-F238E27FC236}">
                <a16:creationId xmlns:a16="http://schemas.microsoft.com/office/drawing/2014/main" id="{F7C5128E-9C3D-800B-F9E5-B13F5ECA7D80}"/>
              </a:ext>
            </a:extLst>
          </p:cNvPr>
          <p:cNvSpPr/>
          <p:nvPr userDrawn="1"/>
        </p:nvSpPr>
        <p:spPr>
          <a:xfrm>
            <a:off x="0" y="0"/>
            <a:ext cx="9304867" cy="6858000"/>
          </a:xfrm>
          <a:prstGeom prst="rect">
            <a:avLst/>
          </a:prstGeom>
          <a:gradFill flip="none" rotWithShape="1">
            <a:gsLst>
              <a:gs pos="0">
                <a:srgbClr val="0F4068">
                  <a:alpha val="0"/>
                </a:srgbClr>
              </a:gs>
              <a:gs pos="46000">
                <a:srgbClr val="0080BB"/>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95666D4-C9FB-2375-777F-57D6B295D124}"/>
              </a:ext>
            </a:extLst>
          </p:cNvPr>
          <p:cNvPicPr>
            <a:picLocks noChangeAspect="1"/>
          </p:cNvPicPr>
          <p:nvPr userDrawn="1"/>
        </p:nvPicPr>
        <p:blipFill>
          <a:blip r:embed="rId3"/>
          <a:stretch>
            <a:fillRect/>
          </a:stretch>
        </p:blipFill>
        <p:spPr>
          <a:xfrm>
            <a:off x="540619" y="6106335"/>
            <a:ext cx="3201648" cy="462709"/>
          </a:xfrm>
          <a:prstGeom prst="rect">
            <a:avLst/>
          </a:prstGeom>
        </p:spPr>
      </p:pic>
      <p:sp>
        <p:nvSpPr>
          <p:cNvPr id="6" name="Title 1">
            <a:extLst>
              <a:ext uri="{FF2B5EF4-FFF2-40B4-BE49-F238E27FC236}">
                <a16:creationId xmlns:a16="http://schemas.microsoft.com/office/drawing/2014/main" id="{D90CE625-9081-C5BE-2BFE-326156500AD3}"/>
              </a:ext>
            </a:extLst>
          </p:cNvPr>
          <p:cNvSpPr>
            <a:spLocks noGrp="1"/>
          </p:cNvSpPr>
          <p:nvPr>
            <p:ph type="title"/>
          </p:nvPr>
        </p:nvSpPr>
        <p:spPr>
          <a:xfrm>
            <a:off x="540618" y="671156"/>
            <a:ext cx="5257883" cy="1231746"/>
          </a:xfrm>
          <a:prstGeom prst="rect">
            <a:avLst/>
          </a:prstGeom>
        </p:spPr>
        <p:txBody>
          <a:bodyPr anchor="b">
            <a:normAutofit/>
          </a:bodyPr>
          <a:lstStyle>
            <a:lvl1pPr>
              <a:defRPr b="1">
                <a:solidFill>
                  <a:schemeClr val="bg1"/>
                </a:solidFill>
              </a:defRPr>
            </a:lvl1pPr>
          </a:lstStyle>
          <a:p>
            <a:endParaRPr lang="en-US" sz="2800" dirty="0">
              <a:solidFill>
                <a:schemeClr val="bg1"/>
              </a:solidFill>
            </a:endParaRPr>
          </a:p>
        </p:txBody>
      </p:sp>
      <p:sp>
        <p:nvSpPr>
          <p:cNvPr id="7" name="Content Placeholder 2">
            <a:extLst>
              <a:ext uri="{FF2B5EF4-FFF2-40B4-BE49-F238E27FC236}">
                <a16:creationId xmlns:a16="http://schemas.microsoft.com/office/drawing/2014/main" id="{D2DC931C-8FA0-4B97-F70D-1A3AE364B2F3}"/>
              </a:ext>
            </a:extLst>
          </p:cNvPr>
          <p:cNvSpPr>
            <a:spLocks noGrp="1"/>
          </p:cNvSpPr>
          <p:nvPr>
            <p:ph idx="1"/>
          </p:nvPr>
        </p:nvSpPr>
        <p:spPr>
          <a:xfrm>
            <a:off x="540619" y="2227922"/>
            <a:ext cx="5259048" cy="3512478"/>
          </a:xfrm>
          <a:prstGeom prst="rect">
            <a:avLst/>
          </a:prstGeom>
        </p:spPr>
        <p:txBody>
          <a:bodyPr anchor="t">
            <a:normAutofit/>
          </a:bodyPr>
          <a:lstStyle>
            <a:lvl1pPr>
              <a:defRPr>
                <a:solidFill>
                  <a:schemeClr val="bg1"/>
                </a:solidFill>
              </a:defRPr>
            </a:lvl1pPr>
          </a:lstStyle>
          <a:p>
            <a:endParaRPr lang="en-US" sz="1700" dirty="0">
              <a:solidFill>
                <a:schemeClr val="bg1"/>
              </a:solidFill>
            </a:endParaRPr>
          </a:p>
        </p:txBody>
      </p:sp>
    </p:spTree>
    <p:extLst>
      <p:ext uri="{BB962C8B-B14F-4D97-AF65-F5344CB8AC3E}">
        <p14:creationId xmlns:p14="http://schemas.microsoft.com/office/powerpoint/2010/main" val="1289169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lan - Blue">
    <p:spTree>
      <p:nvGrpSpPr>
        <p:cNvPr id="1" name=""/>
        <p:cNvGrpSpPr/>
        <p:nvPr/>
      </p:nvGrpSpPr>
      <p:grpSpPr>
        <a:xfrm>
          <a:off x="0" y="0"/>
          <a:ext cx="0" cy="0"/>
          <a:chOff x="0" y="0"/>
          <a:chExt cx="0" cy="0"/>
        </a:xfrm>
      </p:grpSpPr>
      <p:pic>
        <p:nvPicPr>
          <p:cNvPr id="5" name="Picture 4" descr="A blue background with lines&#10;&#10;AI-generated content may be incorrect.">
            <a:extLst>
              <a:ext uri="{FF2B5EF4-FFF2-40B4-BE49-F238E27FC236}">
                <a16:creationId xmlns:a16="http://schemas.microsoft.com/office/drawing/2014/main" id="{9C8FD870-D2F4-2FD5-EA35-DDCDF2E6A06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381000" y="381000"/>
            <a:ext cx="6858000" cy="6096000"/>
          </a:xfrm>
          <a:prstGeom prst="rect">
            <a:avLst/>
          </a:prstGeom>
        </p:spPr>
      </p:pic>
      <p:sp>
        <p:nvSpPr>
          <p:cNvPr id="14" name="Text Placeholder 13">
            <a:extLst>
              <a:ext uri="{FF2B5EF4-FFF2-40B4-BE49-F238E27FC236}">
                <a16:creationId xmlns:a16="http://schemas.microsoft.com/office/drawing/2014/main" id="{DD29D74A-8ACB-3A7F-0B7A-18D6809BEB61}"/>
              </a:ext>
            </a:extLst>
          </p:cNvPr>
          <p:cNvSpPr>
            <a:spLocks noGrp="1"/>
          </p:cNvSpPr>
          <p:nvPr>
            <p:ph type="body" sz="quarter" idx="10" hasCustomPrompt="1"/>
          </p:nvPr>
        </p:nvSpPr>
        <p:spPr>
          <a:xfrm>
            <a:off x="974725" y="1005699"/>
            <a:ext cx="3859213" cy="585787"/>
          </a:xfrm>
          <a:prstGeom prst="rect">
            <a:avLst/>
          </a:prstGeom>
        </p:spPr>
        <p:txBody>
          <a:bodyPr/>
          <a:lstStyle>
            <a:lvl1pPr marL="0" indent="0">
              <a:buNone/>
              <a:defRPr lang="en-US" sz="3200" b="1" kern="1200" dirty="0">
                <a:solidFill>
                  <a:schemeClr val="bg1"/>
                </a:solidFill>
                <a:latin typeface="PT Sans" panose="020B0503020203020204" pitchFamily="34" charset="77"/>
                <a:ea typeface="+mn-ea"/>
                <a:cs typeface="+mn-cs"/>
              </a:defRPr>
            </a:lvl1pPr>
          </a:lstStyle>
          <a:p>
            <a:pPr lvl="0"/>
            <a:r>
              <a:rPr lang="en-US" dirty="0"/>
              <a:t>Plan</a:t>
            </a:r>
          </a:p>
        </p:txBody>
      </p:sp>
      <p:sp>
        <p:nvSpPr>
          <p:cNvPr id="15" name="Text Placeholder 13">
            <a:extLst>
              <a:ext uri="{FF2B5EF4-FFF2-40B4-BE49-F238E27FC236}">
                <a16:creationId xmlns:a16="http://schemas.microsoft.com/office/drawing/2014/main" id="{B7841109-EBA4-9E28-187E-79CCD74090E2}"/>
              </a:ext>
            </a:extLst>
          </p:cNvPr>
          <p:cNvSpPr>
            <a:spLocks noGrp="1"/>
          </p:cNvSpPr>
          <p:nvPr>
            <p:ph type="body" sz="quarter" idx="11" hasCustomPrompt="1"/>
          </p:nvPr>
        </p:nvSpPr>
        <p:spPr>
          <a:xfrm>
            <a:off x="6842788" y="1005699"/>
            <a:ext cx="3859213" cy="585787"/>
          </a:xfrm>
          <a:prstGeom prst="rect">
            <a:avLst/>
          </a:prstGeom>
        </p:spPr>
        <p:txBody>
          <a:bodyPr/>
          <a:lstStyle>
            <a:lvl1pPr marL="0" indent="0">
              <a:buNone/>
              <a:defRPr lang="en-US" sz="3200" b="1" kern="1200" dirty="0">
                <a:solidFill>
                  <a:srgbClr val="0080BB"/>
                </a:solidFill>
                <a:latin typeface="PT Sans" panose="020B0503020203020204" pitchFamily="34" charset="77"/>
                <a:ea typeface="+mn-ea"/>
                <a:cs typeface="+mn-cs"/>
              </a:defRPr>
            </a:lvl1pPr>
          </a:lstStyle>
          <a:p>
            <a:pPr lvl="0"/>
            <a:r>
              <a:rPr lang="en-US" dirty="0"/>
              <a:t>Goals</a:t>
            </a:r>
          </a:p>
        </p:txBody>
      </p:sp>
      <p:sp>
        <p:nvSpPr>
          <p:cNvPr id="17" name="Text Placeholder 16">
            <a:extLst>
              <a:ext uri="{FF2B5EF4-FFF2-40B4-BE49-F238E27FC236}">
                <a16:creationId xmlns:a16="http://schemas.microsoft.com/office/drawing/2014/main" id="{F99E2CFE-0C23-2B76-73E0-62F3B4AD6CE9}"/>
              </a:ext>
            </a:extLst>
          </p:cNvPr>
          <p:cNvSpPr>
            <a:spLocks noGrp="1"/>
          </p:cNvSpPr>
          <p:nvPr>
            <p:ph type="body" sz="quarter" idx="12" hasCustomPrompt="1"/>
          </p:nvPr>
        </p:nvSpPr>
        <p:spPr>
          <a:xfrm>
            <a:off x="974725" y="1704975"/>
            <a:ext cx="4551363" cy="4433432"/>
          </a:xfrm>
          <a:prstGeom prst="rect">
            <a:avLst/>
          </a:prstGeom>
        </p:spPr>
        <p:txBody>
          <a:bodyPr/>
          <a:lstStyle>
            <a:lvl1pPr marL="0" indent="0">
              <a:buNone/>
              <a:defRPr sz="1600">
                <a:solidFill>
                  <a:schemeClr val="bg1"/>
                </a:solidFill>
                <a:latin typeface="PT Sans" panose="020B0503020203020204" pitchFamily="34" charset="77"/>
              </a:defRPr>
            </a:lvl1pPr>
            <a:lvl2pPr>
              <a:defRPr sz="1600">
                <a:solidFill>
                  <a:schemeClr val="bg1"/>
                </a:solidFill>
                <a:latin typeface="PT Sans" panose="020B0503020203020204" pitchFamily="34" charset="77"/>
              </a:defRPr>
            </a:lvl2pPr>
            <a:lvl3pPr>
              <a:defRPr sz="1600">
                <a:solidFill>
                  <a:schemeClr val="bg1"/>
                </a:solidFill>
                <a:latin typeface="PT Sans" panose="020B0503020203020204" pitchFamily="34" charset="77"/>
              </a:defRPr>
            </a:lvl3pPr>
            <a:lvl4pPr>
              <a:defRPr sz="1600">
                <a:solidFill>
                  <a:schemeClr val="bg1"/>
                </a:solidFill>
                <a:latin typeface="PT Sans" panose="020B0503020203020204" pitchFamily="34" charset="77"/>
              </a:defRPr>
            </a:lvl4pPr>
            <a:lvl5pPr>
              <a:defRPr sz="1600">
                <a:solidFill>
                  <a:schemeClr val="bg1"/>
                </a:solidFill>
                <a:latin typeface="PT Sans" panose="020B0503020203020204" pitchFamily="34" charset="77"/>
              </a:defRPr>
            </a:lvl5pPr>
          </a:lstStyle>
          <a:p>
            <a:pPr marL="342900" indent="-342900">
              <a:buAutoNum type="arabicParenR"/>
            </a:pPr>
            <a:r>
              <a:rPr lang="en-US" sz="1600" dirty="0">
                <a:solidFill>
                  <a:schemeClr val="bg1"/>
                </a:solidFill>
                <a:latin typeface="PT Sans" panose="020B0503020203020204" pitchFamily="34" charset="77"/>
              </a:rPr>
              <a:t>Your text here</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2</a:t>
            </a:r>
          </a:p>
          <a:p>
            <a:pPr marL="342900" indent="-342900">
              <a:buAutoNum type="arabicParenR"/>
            </a:pPr>
            <a:r>
              <a:rPr lang="en-US" sz="1600" dirty="0">
                <a:solidFill>
                  <a:schemeClr val="bg1"/>
                </a:solidFill>
                <a:latin typeface="PT Sans" panose="020B0503020203020204" pitchFamily="34" charset="77"/>
              </a:rPr>
              <a:t>Plan item 2</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342900" indent="-342900">
              <a:buAutoNum type="arabicParenR"/>
            </a:pPr>
            <a:r>
              <a:rPr lang="en-US" sz="1600" dirty="0">
                <a:solidFill>
                  <a:schemeClr val="bg1"/>
                </a:solidFill>
                <a:latin typeface="PT Sans" panose="020B0503020203020204" pitchFamily="34" charset="77"/>
              </a:rPr>
              <a:t>Plan item 3</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2</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3</a:t>
            </a:r>
          </a:p>
          <a:p>
            <a:pPr marL="342900" indent="-342900">
              <a:buAutoNum type="arabicParenR"/>
            </a:pPr>
            <a:r>
              <a:rPr lang="en-US" sz="1600" dirty="0">
                <a:solidFill>
                  <a:schemeClr val="bg1"/>
                </a:solidFill>
                <a:latin typeface="PT Sans" panose="020B0503020203020204" pitchFamily="34" charset="77"/>
              </a:rPr>
              <a:t>Plan item 4</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2</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a:t>
            </a:r>
            <a:endParaRPr lang="en-US" dirty="0"/>
          </a:p>
        </p:txBody>
      </p:sp>
      <p:sp>
        <p:nvSpPr>
          <p:cNvPr id="24" name="Text Placeholder 23">
            <a:extLst>
              <a:ext uri="{FF2B5EF4-FFF2-40B4-BE49-F238E27FC236}">
                <a16:creationId xmlns:a16="http://schemas.microsoft.com/office/drawing/2014/main" id="{6EACDEF4-BBC0-5651-2A64-37256D593321}"/>
              </a:ext>
            </a:extLst>
          </p:cNvPr>
          <p:cNvSpPr>
            <a:spLocks noGrp="1"/>
          </p:cNvSpPr>
          <p:nvPr>
            <p:ph type="body" sz="quarter" idx="13" hasCustomPrompt="1"/>
          </p:nvPr>
        </p:nvSpPr>
        <p:spPr>
          <a:xfrm>
            <a:off x="6842125" y="1765300"/>
            <a:ext cx="4432300" cy="4349750"/>
          </a:xfrm>
          <a:prstGeom prst="rect">
            <a:avLst/>
          </a:prstGeom>
        </p:spPr>
        <p:txBody>
          <a:bodyPr/>
          <a:lstStyle>
            <a:lvl1pPr>
              <a:defRPr lang="en-US" sz="1600" smtClean="0">
                <a:solidFill>
                  <a:schemeClr val="tx1"/>
                </a:solidFill>
                <a:latin typeface="PT Sans" panose="020B0503020203020204" pitchFamily="34" charset="77"/>
              </a:defRPr>
            </a:lvl1pPr>
            <a:lvl2pPr>
              <a:defRPr lang="en-US" sz="1600" smtClean="0">
                <a:solidFill>
                  <a:schemeClr val="tx1"/>
                </a:solidFill>
                <a:latin typeface="PT Sans" panose="020B0503020203020204" pitchFamily="34" charset="77"/>
              </a:defRPr>
            </a:lvl2pPr>
            <a:lvl3pPr>
              <a:defRPr lang="en-US" sz="1600" smtClean="0">
                <a:solidFill>
                  <a:schemeClr val="tx1"/>
                </a:solidFill>
                <a:latin typeface="PT Sans" panose="020B0503020203020204" pitchFamily="34" charset="77"/>
              </a:defRPr>
            </a:lvl3pPr>
            <a:lvl4pPr>
              <a:defRPr lang="en-US" sz="1600" smtClean="0">
                <a:solidFill>
                  <a:schemeClr val="tx1"/>
                </a:solidFill>
                <a:latin typeface="PT Sans" panose="020B0503020203020204" pitchFamily="34" charset="77"/>
              </a:defRPr>
            </a:lvl4pPr>
            <a:lvl5pPr>
              <a:defRPr lang="en-US" sz="1600">
                <a:solidFill>
                  <a:schemeClr val="tx1"/>
                </a:solidFill>
                <a:latin typeface="PT Sans" panose="020B0503020203020204" pitchFamily="34" charset="77"/>
              </a:defRPr>
            </a:lvl5pPr>
          </a:lstStyle>
          <a:p>
            <a:pPr marL="342900" lvl="0" indent="-342900">
              <a:buAutoNum type="arabicParenR"/>
            </a:pPr>
            <a:r>
              <a:rPr lang="en-US" dirty="0"/>
              <a:t>Your text here</a:t>
            </a:r>
          </a:p>
          <a:p>
            <a:pPr marL="742950" lvl="1" indent="-285750"/>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853BBD2D-0BF3-FB16-B1AB-35E26EB27903}"/>
              </a:ext>
            </a:extLst>
          </p:cNvPr>
          <p:cNvPicPr>
            <a:picLocks noChangeAspect="1"/>
          </p:cNvPicPr>
          <p:nvPr userDrawn="1"/>
        </p:nvPicPr>
        <p:blipFill>
          <a:blip r:embed="rId3"/>
          <a:stretch>
            <a:fillRect/>
          </a:stretch>
        </p:blipFill>
        <p:spPr>
          <a:xfrm>
            <a:off x="238160" y="6442694"/>
            <a:ext cx="1650453" cy="238527"/>
          </a:xfrm>
          <a:prstGeom prst="rect">
            <a:avLst/>
          </a:prstGeom>
        </p:spPr>
      </p:pic>
    </p:spTree>
    <p:extLst>
      <p:ext uri="{BB962C8B-B14F-4D97-AF65-F5344CB8AC3E}">
        <p14:creationId xmlns:p14="http://schemas.microsoft.com/office/powerpoint/2010/main" val="222843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lan - Blue">
    <p:spTree>
      <p:nvGrpSpPr>
        <p:cNvPr id="1" name=""/>
        <p:cNvGrpSpPr/>
        <p:nvPr/>
      </p:nvGrpSpPr>
      <p:grpSpPr>
        <a:xfrm>
          <a:off x="0" y="0"/>
          <a:ext cx="0" cy="0"/>
          <a:chOff x="0" y="0"/>
          <a:chExt cx="0" cy="0"/>
        </a:xfrm>
      </p:grpSpPr>
      <p:pic>
        <p:nvPicPr>
          <p:cNvPr id="5" name="Picture 4" descr="A blue background with lines&#10;&#10;AI-generated content may be incorrect.">
            <a:extLst>
              <a:ext uri="{FF2B5EF4-FFF2-40B4-BE49-F238E27FC236}">
                <a16:creationId xmlns:a16="http://schemas.microsoft.com/office/drawing/2014/main" id="{9C8FD870-D2F4-2FD5-EA35-DDCDF2E6A06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8619067" cy="6858000"/>
          </a:xfrm>
          <a:prstGeom prst="rect">
            <a:avLst/>
          </a:prstGeom>
        </p:spPr>
      </p:pic>
      <p:sp>
        <p:nvSpPr>
          <p:cNvPr id="2" name="Rectangle 1">
            <a:extLst>
              <a:ext uri="{FF2B5EF4-FFF2-40B4-BE49-F238E27FC236}">
                <a16:creationId xmlns:a16="http://schemas.microsoft.com/office/drawing/2014/main" id="{E58FBB05-4DD5-FBC0-2411-BC84EFAB5C23}"/>
              </a:ext>
            </a:extLst>
          </p:cNvPr>
          <p:cNvSpPr/>
          <p:nvPr userDrawn="1"/>
        </p:nvSpPr>
        <p:spPr>
          <a:xfrm rot="10800000">
            <a:off x="2887133" y="0"/>
            <a:ext cx="9304867" cy="6858000"/>
          </a:xfrm>
          <a:prstGeom prst="rect">
            <a:avLst/>
          </a:prstGeom>
          <a:gradFill flip="none" rotWithShape="1">
            <a:gsLst>
              <a:gs pos="15000">
                <a:srgbClr val="0F4068">
                  <a:alpha val="0"/>
                </a:srgbClr>
              </a:gs>
              <a:gs pos="59000">
                <a:schemeClr val="bg1"/>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3">
            <a:extLst>
              <a:ext uri="{FF2B5EF4-FFF2-40B4-BE49-F238E27FC236}">
                <a16:creationId xmlns:a16="http://schemas.microsoft.com/office/drawing/2014/main" id="{DD29D74A-8ACB-3A7F-0B7A-18D6809BEB61}"/>
              </a:ext>
            </a:extLst>
          </p:cNvPr>
          <p:cNvSpPr>
            <a:spLocks noGrp="1"/>
          </p:cNvSpPr>
          <p:nvPr>
            <p:ph type="body" sz="quarter" idx="10" hasCustomPrompt="1"/>
          </p:nvPr>
        </p:nvSpPr>
        <p:spPr>
          <a:xfrm>
            <a:off x="974725" y="1005699"/>
            <a:ext cx="3859213" cy="585787"/>
          </a:xfrm>
          <a:prstGeom prst="rect">
            <a:avLst/>
          </a:prstGeom>
        </p:spPr>
        <p:txBody>
          <a:bodyPr/>
          <a:lstStyle>
            <a:lvl1pPr marL="0" indent="0">
              <a:buNone/>
              <a:defRPr lang="en-US" sz="3200" b="1" kern="1200" dirty="0">
                <a:solidFill>
                  <a:schemeClr val="bg1"/>
                </a:solidFill>
                <a:latin typeface="PT Sans" panose="020B0503020203020204" pitchFamily="34" charset="77"/>
                <a:ea typeface="+mn-ea"/>
                <a:cs typeface="+mn-cs"/>
              </a:defRPr>
            </a:lvl1pPr>
          </a:lstStyle>
          <a:p>
            <a:pPr lvl="0"/>
            <a:r>
              <a:rPr lang="en-US" dirty="0"/>
              <a:t>Plan</a:t>
            </a:r>
          </a:p>
        </p:txBody>
      </p:sp>
      <p:sp>
        <p:nvSpPr>
          <p:cNvPr id="15" name="Text Placeholder 13">
            <a:extLst>
              <a:ext uri="{FF2B5EF4-FFF2-40B4-BE49-F238E27FC236}">
                <a16:creationId xmlns:a16="http://schemas.microsoft.com/office/drawing/2014/main" id="{B7841109-EBA4-9E28-187E-79CCD74090E2}"/>
              </a:ext>
            </a:extLst>
          </p:cNvPr>
          <p:cNvSpPr>
            <a:spLocks noGrp="1"/>
          </p:cNvSpPr>
          <p:nvPr>
            <p:ph type="body" sz="quarter" idx="11" hasCustomPrompt="1"/>
          </p:nvPr>
        </p:nvSpPr>
        <p:spPr>
          <a:xfrm>
            <a:off x="6842788" y="1005699"/>
            <a:ext cx="3859213" cy="585787"/>
          </a:xfrm>
          <a:prstGeom prst="rect">
            <a:avLst/>
          </a:prstGeom>
        </p:spPr>
        <p:txBody>
          <a:bodyPr/>
          <a:lstStyle>
            <a:lvl1pPr marL="0" indent="0">
              <a:buNone/>
              <a:defRPr lang="en-US" sz="3200" b="1" kern="1200" dirty="0">
                <a:solidFill>
                  <a:srgbClr val="0080BB"/>
                </a:solidFill>
                <a:latin typeface="PT Sans" panose="020B0503020203020204" pitchFamily="34" charset="77"/>
                <a:ea typeface="+mn-ea"/>
                <a:cs typeface="+mn-cs"/>
              </a:defRPr>
            </a:lvl1pPr>
          </a:lstStyle>
          <a:p>
            <a:pPr lvl="0"/>
            <a:r>
              <a:rPr lang="en-US" dirty="0"/>
              <a:t>Goals</a:t>
            </a:r>
          </a:p>
        </p:txBody>
      </p:sp>
      <p:sp>
        <p:nvSpPr>
          <p:cNvPr id="17" name="Text Placeholder 16">
            <a:extLst>
              <a:ext uri="{FF2B5EF4-FFF2-40B4-BE49-F238E27FC236}">
                <a16:creationId xmlns:a16="http://schemas.microsoft.com/office/drawing/2014/main" id="{F99E2CFE-0C23-2B76-73E0-62F3B4AD6CE9}"/>
              </a:ext>
            </a:extLst>
          </p:cNvPr>
          <p:cNvSpPr>
            <a:spLocks noGrp="1"/>
          </p:cNvSpPr>
          <p:nvPr>
            <p:ph type="body" sz="quarter" idx="12" hasCustomPrompt="1"/>
          </p:nvPr>
        </p:nvSpPr>
        <p:spPr>
          <a:xfrm>
            <a:off x="974725" y="1704975"/>
            <a:ext cx="4551363" cy="4433432"/>
          </a:xfrm>
          <a:prstGeom prst="rect">
            <a:avLst/>
          </a:prstGeom>
        </p:spPr>
        <p:txBody>
          <a:bodyPr/>
          <a:lstStyle>
            <a:lvl1pPr marL="0" indent="0">
              <a:buNone/>
              <a:defRPr sz="1600">
                <a:solidFill>
                  <a:schemeClr val="bg1"/>
                </a:solidFill>
                <a:latin typeface="PT Sans" panose="020B0503020203020204" pitchFamily="34" charset="77"/>
              </a:defRPr>
            </a:lvl1pPr>
            <a:lvl2pPr>
              <a:defRPr sz="1600">
                <a:solidFill>
                  <a:schemeClr val="bg1"/>
                </a:solidFill>
                <a:latin typeface="PT Sans" panose="020B0503020203020204" pitchFamily="34" charset="77"/>
              </a:defRPr>
            </a:lvl2pPr>
            <a:lvl3pPr>
              <a:defRPr sz="1600">
                <a:solidFill>
                  <a:schemeClr val="bg1"/>
                </a:solidFill>
                <a:latin typeface="PT Sans" panose="020B0503020203020204" pitchFamily="34" charset="77"/>
              </a:defRPr>
            </a:lvl3pPr>
            <a:lvl4pPr>
              <a:defRPr sz="1600">
                <a:solidFill>
                  <a:schemeClr val="bg1"/>
                </a:solidFill>
                <a:latin typeface="PT Sans" panose="020B0503020203020204" pitchFamily="34" charset="77"/>
              </a:defRPr>
            </a:lvl4pPr>
            <a:lvl5pPr>
              <a:defRPr sz="1600">
                <a:solidFill>
                  <a:schemeClr val="bg1"/>
                </a:solidFill>
                <a:latin typeface="PT Sans" panose="020B0503020203020204" pitchFamily="34" charset="77"/>
              </a:defRPr>
            </a:lvl5pPr>
          </a:lstStyle>
          <a:p>
            <a:pPr marL="342900" indent="-342900">
              <a:buAutoNum type="arabicParenR"/>
            </a:pPr>
            <a:r>
              <a:rPr lang="en-US" sz="1600" dirty="0">
                <a:solidFill>
                  <a:schemeClr val="bg1"/>
                </a:solidFill>
                <a:latin typeface="PT Sans" panose="020B0503020203020204" pitchFamily="34" charset="77"/>
              </a:rPr>
              <a:t>Your text here</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2</a:t>
            </a:r>
          </a:p>
          <a:p>
            <a:pPr marL="342900" indent="-342900">
              <a:buAutoNum type="arabicParenR"/>
            </a:pPr>
            <a:r>
              <a:rPr lang="en-US" sz="1600" dirty="0">
                <a:solidFill>
                  <a:schemeClr val="bg1"/>
                </a:solidFill>
                <a:latin typeface="PT Sans" panose="020B0503020203020204" pitchFamily="34" charset="77"/>
              </a:rPr>
              <a:t>Plan item 2</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342900" indent="-342900">
              <a:buAutoNum type="arabicParenR"/>
            </a:pPr>
            <a:r>
              <a:rPr lang="en-US" sz="1600" dirty="0">
                <a:solidFill>
                  <a:schemeClr val="bg1"/>
                </a:solidFill>
                <a:latin typeface="PT Sans" panose="020B0503020203020204" pitchFamily="34" charset="77"/>
              </a:rPr>
              <a:t>Plan item 3</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2</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3</a:t>
            </a:r>
          </a:p>
          <a:p>
            <a:pPr marL="342900" indent="-342900">
              <a:buAutoNum type="arabicParenR"/>
            </a:pPr>
            <a:r>
              <a:rPr lang="en-US" sz="1600" dirty="0">
                <a:solidFill>
                  <a:schemeClr val="bg1"/>
                </a:solidFill>
                <a:latin typeface="PT Sans" panose="020B0503020203020204" pitchFamily="34" charset="77"/>
              </a:rPr>
              <a:t>Plan item 4</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2</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a:t>
            </a:r>
            <a:endParaRPr lang="en-US" dirty="0"/>
          </a:p>
        </p:txBody>
      </p:sp>
      <p:sp>
        <p:nvSpPr>
          <p:cNvPr id="24" name="Text Placeholder 23">
            <a:extLst>
              <a:ext uri="{FF2B5EF4-FFF2-40B4-BE49-F238E27FC236}">
                <a16:creationId xmlns:a16="http://schemas.microsoft.com/office/drawing/2014/main" id="{6EACDEF4-BBC0-5651-2A64-37256D593321}"/>
              </a:ext>
            </a:extLst>
          </p:cNvPr>
          <p:cNvSpPr>
            <a:spLocks noGrp="1"/>
          </p:cNvSpPr>
          <p:nvPr>
            <p:ph type="body" sz="quarter" idx="13" hasCustomPrompt="1"/>
          </p:nvPr>
        </p:nvSpPr>
        <p:spPr>
          <a:xfrm>
            <a:off x="6842125" y="1765300"/>
            <a:ext cx="4432300" cy="4349750"/>
          </a:xfrm>
          <a:prstGeom prst="rect">
            <a:avLst/>
          </a:prstGeom>
        </p:spPr>
        <p:txBody>
          <a:bodyPr/>
          <a:lstStyle>
            <a:lvl1pPr>
              <a:defRPr lang="en-US" sz="1600" smtClean="0">
                <a:solidFill>
                  <a:schemeClr val="tx1"/>
                </a:solidFill>
                <a:latin typeface="PT Sans" panose="020B0503020203020204" pitchFamily="34" charset="77"/>
              </a:defRPr>
            </a:lvl1pPr>
            <a:lvl2pPr>
              <a:defRPr lang="en-US" sz="1600" smtClean="0">
                <a:solidFill>
                  <a:schemeClr val="tx1"/>
                </a:solidFill>
                <a:latin typeface="PT Sans" panose="020B0503020203020204" pitchFamily="34" charset="77"/>
              </a:defRPr>
            </a:lvl2pPr>
            <a:lvl3pPr>
              <a:defRPr lang="en-US" sz="1600" smtClean="0">
                <a:solidFill>
                  <a:schemeClr val="tx1"/>
                </a:solidFill>
                <a:latin typeface="PT Sans" panose="020B0503020203020204" pitchFamily="34" charset="77"/>
              </a:defRPr>
            </a:lvl3pPr>
            <a:lvl4pPr>
              <a:defRPr lang="en-US" sz="1600" smtClean="0">
                <a:solidFill>
                  <a:schemeClr val="tx1"/>
                </a:solidFill>
                <a:latin typeface="PT Sans" panose="020B0503020203020204" pitchFamily="34" charset="77"/>
              </a:defRPr>
            </a:lvl4pPr>
            <a:lvl5pPr>
              <a:defRPr lang="en-US" sz="1600">
                <a:solidFill>
                  <a:schemeClr val="tx1"/>
                </a:solidFill>
                <a:latin typeface="PT Sans" panose="020B0503020203020204" pitchFamily="34" charset="77"/>
              </a:defRPr>
            </a:lvl5pPr>
          </a:lstStyle>
          <a:p>
            <a:pPr marL="342900" lvl="0" indent="-342900">
              <a:buAutoNum type="arabicParenR"/>
            </a:pPr>
            <a:r>
              <a:rPr lang="en-US" dirty="0"/>
              <a:t>Your text here</a:t>
            </a:r>
          </a:p>
          <a:p>
            <a:pPr marL="742950" lvl="1" indent="-285750"/>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853BBD2D-0BF3-FB16-B1AB-35E26EB27903}"/>
              </a:ext>
            </a:extLst>
          </p:cNvPr>
          <p:cNvPicPr>
            <a:picLocks noChangeAspect="1"/>
          </p:cNvPicPr>
          <p:nvPr userDrawn="1"/>
        </p:nvPicPr>
        <p:blipFill>
          <a:blip r:embed="rId3"/>
          <a:stretch>
            <a:fillRect/>
          </a:stretch>
        </p:blipFill>
        <p:spPr>
          <a:xfrm>
            <a:off x="238160" y="6442694"/>
            <a:ext cx="1650453" cy="238527"/>
          </a:xfrm>
          <a:prstGeom prst="rect">
            <a:avLst/>
          </a:prstGeom>
        </p:spPr>
      </p:pic>
    </p:spTree>
    <p:extLst>
      <p:ext uri="{BB962C8B-B14F-4D97-AF65-F5344CB8AC3E}">
        <p14:creationId xmlns:p14="http://schemas.microsoft.com/office/powerpoint/2010/main" val="14370275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lan - Navy">
    <p:spTree>
      <p:nvGrpSpPr>
        <p:cNvPr id="1" name=""/>
        <p:cNvGrpSpPr/>
        <p:nvPr/>
      </p:nvGrpSpPr>
      <p:grpSpPr>
        <a:xfrm>
          <a:off x="0" y="0"/>
          <a:ext cx="0" cy="0"/>
          <a:chOff x="0" y="0"/>
          <a:chExt cx="0" cy="0"/>
        </a:xfrm>
      </p:grpSpPr>
      <p:pic>
        <p:nvPicPr>
          <p:cNvPr id="3" name="Picture 2" descr="A blue and white background&#10;&#10;AI-generated content may be incorrect.">
            <a:extLst>
              <a:ext uri="{FF2B5EF4-FFF2-40B4-BE49-F238E27FC236}">
                <a16:creationId xmlns:a16="http://schemas.microsoft.com/office/drawing/2014/main" id="{961FE412-1862-C8A5-4E62-C2865CA140B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381000" y="381000"/>
            <a:ext cx="6858000" cy="6096000"/>
          </a:xfrm>
          <a:prstGeom prst="rect">
            <a:avLst/>
          </a:prstGeom>
        </p:spPr>
      </p:pic>
      <p:sp>
        <p:nvSpPr>
          <p:cNvPr id="14" name="Text Placeholder 13">
            <a:extLst>
              <a:ext uri="{FF2B5EF4-FFF2-40B4-BE49-F238E27FC236}">
                <a16:creationId xmlns:a16="http://schemas.microsoft.com/office/drawing/2014/main" id="{DD29D74A-8ACB-3A7F-0B7A-18D6809BEB61}"/>
              </a:ext>
            </a:extLst>
          </p:cNvPr>
          <p:cNvSpPr>
            <a:spLocks noGrp="1"/>
          </p:cNvSpPr>
          <p:nvPr>
            <p:ph type="body" sz="quarter" idx="10" hasCustomPrompt="1"/>
          </p:nvPr>
        </p:nvSpPr>
        <p:spPr>
          <a:xfrm>
            <a:off x="974725" y="1005699"/>
            <a:ext cx="3859213" cy="585787"/>
          </a:xfrm>
          <a:prstGeom prst="rect">
            <a:avLst/>
          </a:prstGeom>
        </p:spPr>
        <p:txBody>
          <a:bodyPr/>
          <a:lstStyle>
            <a:lvl1pPr marL="0" indent="0">
              <a:buNone/>
              <a:defRPr lang="en-US" sz="3200" b="1" kern="1200" dirty="0">
                <a:solidFill>
                  <a:schemeClr val="bg1"/>
                </a:solidFill>
                <a:latin typeface="PT Sans" panose="020B0503020203020204" pitchFamily="34" charset="77"/>
                <a:ea typeface="+mn-ea"/>
                <a:cs typeface="+mn-cs"/>
              </a:defRPr>
            </a:lvl1pPr>
          </a:lstStyle>
          <a:p>
            <a:pPr lvl="0"/>
            <a:r>
              <a:rPr lang="en-US" dirty="0"/>
              <a:t>Plan</a:t>
            </a:r>
          </a:p>
        </p:txBody>
      </p:sp>
      <p:sp>
        <p:nvSpPr>
          <p:cNvPr id="15" name="Text Placeholder 13">
            <a:extLst>
              <a:ext uri="{FF2B5EF4-FFF2-40B4-BE49-F238E27FC236}">
                <a16:creationId xmlns:a16="http://schemas.microsoft.com/office/drawing/2014/main" id="{B7841109-EBA4-9E28-187E-79CCD74090E2}"/>
              </a:ext>
            </a:extLst>
          </p:cNvPr>
          <p:cNvSpPr>
            <a:spLocks noGrp="1"/>
          </p:cNvSpPr>
          <p:nvPr>
            <p:ph type="body" sz="quarter" idx="11" hasCustomPrompt="1"/>
          </p:nvPr>
        </p:nvSpPr>
        <p:spPr>
          <a:xfrm>
            <a:off x="6842788" y="1005699"/>
            <a:ext cx="3859213" cy="585787"/>
          </a:xfrm>
          <a:prstGeom prst="rect">
            <a:avLst/>
          </a:prstGeom>
        </p:spPr>
        <p:txBody>
          <a:bodyPr/>
          <a:lstStyle>
            <a:lvl1pPr marL="0" indent="0">
              <a:buNone/>
              <a:defRPr lang="en-US" sz="3200" b="1" kern="1200" dirty="0">
                <a:solidFill>
                  <a:srgbClr val="0F4068"/>
                </a:solidFill>
                <a:latin typeface="PT Sans" panose="020B0503020203020204" pitchFamily="34" charset="77"/>
                <a:ea typeface="+mn-ea"/>
                <a:cs typeface="+mn-cs"/>
              </a:defRPr>
            </a:lvl1pPr>
          </a:lstStyle>
          <a:p>
            <a:pPr lvl="0"/>
            <a:r>
              <a:rPr lang="en-US" dirty="0"/>
              <a:t>Goals</a:t>
            </a:r>
          </a:p>
        </p:txBody>
      </p:sp>
      <p:sp>
        <p:nvSpPr>
          <p:cNvPr id="17" name="Text Placeholder 16">
            <a:extLst>
              <a:ext uri="{FF2B5EF4-FFF2-40B4-BE49-F238E27FC236}">
                <a16:creationId xmlns:a16="http://schemas.microsoft.com/office/drawing/2014/main" id="{F99E2CFE-0C23-2B76-73E0-62F3B4AD6CE9}"/>
              </a:ext>
            </a:extLst>
          </p:cNvPr>
          <p:cNvSpPr>
            <a:spLocks noGrp="1"/>
          </p:cNvSpPr>
          <p:nvPr>
            <p:ph type="body" sz="quarter" idx="12" hasCustomPrompt="1"/>
          </p:nvPr>
        </p:nvSpPr>
        <p:spPr>
          <a:xfrm>
            <a:off x="974725" y="1704975"/>
            <a:ext cx="4551363" cy="4433432"/>
          </a:xfrm>
          <a:prstGeom prst="rect">
            <a:avLst/>
          </a:prstGeom>
        </p:spPr>
        <p:txBody>
          <a:bodyPr/>
          <a:lstStyle>
            <a:lvl1pPr marL="0" indent="0">
              <a:buNone/>
              <a:defRPr sz="1600">
                <a:solidFill>
                  <a:schemeClr val="bg1"/>
                </a:solidFill>
                <a:latin typeface="PT Sans" panose="020B0503020203020204" pitchFamily="34" charset="77"/>
              </a:defRPr>
            </a:lvl1pPr>
            <a:lvl2pPr>
              <a:defRPr sz="1600">
                <a:solidFill>
                  <a:schemeClr val="bg1"/>
                </a:solidFill>
                <a:latin typeface="PT Sans" panose="020B0503020203020204" pitchFamily="34" charset="77"/>
              </a:defRPr>
            </a:lvl2pPr>
            <a:lvl3pPr>
              <a:defRPr sz="1600">
                <a:solidFill>
                  <a:schemeClr val="bg1"/>
                </a:solidFill>
                <a:latin typeface="PT Sans" panose="020B0503020203020204" pitchFamily="34" charset="77"/>
              </a:defRPr>
            </a:lvl3pPr>
            <a:lvl4pPr>
              <a:defRPr sz="1600">
                <a:solidFill>
                  <a:schemeClr val="bg1"/>
                </a:solidFill>
                <a:latin typeface="PT Sans" panose="020B0503020203020204" pitchFamily="34" charset="77"/>
              </a:defRPr>
            </a:lvl4pPr>
            <a:lvl5pPr>
              <a:defRPr sz="1600">
                <a:solidFill>
                  <a:schemeClr val="bg1"/>
                </a:solidFill>
                <a:latin typeface="PT Sans" panose="020B0503020203020204" pitchFamily="34" charset="77"/>
              </a:defRPr>
            </a:lvl5pPr>
          </a:lstStyle>
          <a:p>
            <a:pPr marL="342900" indent="-342900">
              <a:buAutoNum type="arabicParenR"/>
            </a:pPr>
            <a:r>
              <a:rPr lang="en-US" sz="1600" dirty="0">
                <a:solidFill>
                  <a:schemeClr val="bg1"/>
                </a:solidFill>
                <a:latin typeface="PT Sans" panose="020B0503020203020204" pitchFamily="34" charset="77"/>
              </a:rPr>
              <a:t>Your text here</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2</a:t>
            </a:r>
          </a:p>
          <a:p>
            <a:pPr marL="342900" indent="-342900">
              <a:buAutoNum type="arabicParenR"/>
            </a:pPr>
            <a:r>
              <a:rPr lang="en-US" sz="1600" dirty="0">
                <a:solidFill>
                  <a:schemeClr val="bg1"/>
                </a:solidFill>
                <a:latin typeface="PT Sans" panose="020B0503020203020204" pitchFamily="34" charset="77"/>
              </a:rPr>
              <a:t>Plan item 2</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342900" indent="-342900">
              <a:buAutoNum type="arabicParenR"/>
            </a:pPr>
            <a:r>
              <a:rPr lang="en-US" sz="1600" dirty="0">
                <a:solidFill>
                  <a:schemeClr val="bg1"/>
                </a:solidFill>
                <a:latin typeface="PT Sans" panose="020B0503020203020204" pitchFamily="34" charset="77"/>
              </a:rPr>
              <a:t>Plan item 3</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2</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3</a:t>
            </a:r>
          </a:p>
          <a:p>
            <a:pPr marL="342900" indent="-342900">
              <a:buAutoNum type="arabicParenR"/>
            </a:pPr>
            <a:r>
              <a:rPr lang="en-US" sz="1600" dirty="0">
                <a:solidFill>
                  <a:schemeClr val="bg1"/>
                </a:solidFill>
                <a:latin typeface="PT Sans" panose="020B0503020203020204" pitchFamily="34" charset="77"/>
              </a:rPr>
              <a:t>Plan item 4</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2</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a:t>
            </a:r>
            <a:endParaRPr lang="en-US" dirty="0"/>
          </a:p>
        </p:txBody>
      </p:sp>
      <p:sp>
        <p:nvSpPr>
          <p:cNvPr id="24" name="Text Placeholder 23">
            <a:extLst>
              <a:ext uri="{FF2B5EF4-FFF2-40B4-BE49-F238E27FC236}">
                <a16:creationId xmlns:a16="http://schemas.microsoft.com/office/drawing/2014/main" id="{6EACDEF4-BBC0-5651-2A64-37256D593321}"/>
              </a:ext>
            </a:extLst>
          </p:cNvPr>
          <p:cNvSpPr>
            <a:spLocks noGrp="1"/>
          </p:cNvSpPr>
          <p:nvPr>
            <p:ph type="body" sz="quarter" idx="13" hasCustomPrompt="1"/>
          </p:nvPr>
        </p:nvSpPr>
        <p:spPr>
          <a:xfrm>
            <a:off x="6842125" y="1765300"/>
            <a:ext cx="4432300" cy="4349750"/>
          </a:xfrm>
          <a:prstGeom prst="rect">
            <a:avLst/>
          </a:prstGeom>
        </p:spPr>
        <p:txBody>
          <a:bodyPr/>
          <a:lstStyle>
            <a:lvl1pPr>
              <a:defRPr lang="en-US" sz="1600" smtClean="0">
                <a:solidFill>
                  <a:schemeClr val="tx1"/>
                </a:solidFill>
                <a:latin typeface="PT Sans" panose="020B0503020203020204" pitchFamily="34" charset="77"/>
              </a:defRPr>
            </a:lvl1pPr>
            <a:lvl2pPr>
              <a:defRPr lang="en-US" sz="1600" smtClean="0">
                <a:solidFill>
                  <a:schemeClr val="tx1"/>
                </a:solidFill>
                <a:latin typeface="PT Sans" panose="020B0503020203020204" pitchFamily="34" charset="77"/>
              </a:defRPr>
            </a:lvl2pPr>
            <a:lvl3pPr>
              <a:defRPr lang="en-US" sz="1600" smtClean="0">
                <a:solidFill>
                  <a:schemeClr val="tx1"/>
                </a:solidFill>
                <a:latin typeface="PT Sans" panose="020B0503020203020204" pitchFamily="34" charset="77"/>
              </a:defRPr>
            </a:lvl3pPr>
            <a:lvl4pPr>
              <a:defRPr lang="en-US" sz="1600" smtClean="0">
                <a:solidFill>
                  <a:schemeClr val="tx1"/>
                </a:solidFill>
                <a:latin typeface="PT Sans" panose="020B0503020203020204" pitchFamily="34" charset="77"/>
              </a:defRPr>
            </a:lvl4pPr>
            <a:lvl5pPr>
              <a:defRPr lang="en-US" sz="1600">
                <a:solidFill>
                  <a:schemeClr val="tx1"/>
                </a:solidFill>
                <a:latin typeface="PT Sans" panose="020B0503020203020204" pitchFamily="34" charset="77"/>
              </a:defRPr>
            </a:lvl5pPr>
          </a:lstStyle>
          <a:p>
            <a:pPr marL="342900" lvl="0" indent="-342900">
              <a:buAutoNum type="arabicParenR"/>
            </a:pPr>
            <a:r>
              <a:rPr lang="en-US" dirty="0"/>
              <a:t>Your text here</a:t>
            </a:r>
          </a:p>
          <a:p>
            <a:pPr marL="742950" lvl="1" indent="-285750"/>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399D763E-CB7D-9940-977D-A5AE166CAA75}"/>
              </a:ext>
            </a:extLst>
          </p:cNvPr>
          <p:cNvPicPr>
            <a:picLocks noChangeAspect="1"/>
          </p:cNvPicPr>
          <p:nvPr userDrawn="1"/>
        </p:nvPicPr>
        <p:blipFill>
          <a:blip r:embed="rId3"/>
          <a:stretch>
            <a:fillRect/>
          </a:stretch>
        </p:blipFill>
        <p:spPr>
          <a:xfrm>
            <a:off x="238160" y="6442694"/>
            <a:ext cx="1650453" cy="238527"/>
          </a:xfrm>
          <a:prstGeom prst="rect">
            <a:avLst/>
          </a:prstGeom>
        </p:spPr>
      </p:pic>
    </p:spTree>
    <p:extLst>
      <p:ext uri="{BB962C8B-B14F-4D97-AF65-F5344CB8AC3E}">
        <p14:creationId xmlns:p14="http://schemas.microsoft.com/office/powerpoint/2010/main" val="41012295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Plan - Navy">
    <p:spTree>
      <p:nvGrpSpPr>
        <p:cNvPr id="1" name=""/>
        <p:cNvGrpSpPr/>
        <p:nvPr/>
      </p:nvGrpSpPr>
      <p:grpSpPr>
        <a:xfrm>
          <a:off x="0" y="0"/>
          <a:ext cx="0" cy="0"/>
          <a:chOff x="0" y="0"/>
          <a:chExt cx="0" cy="0"/>
        </a:xfrm>
      </p:grpSpPr>
      <p:pic>
        <p:nvPicPr>
          <p:cNvPr id="3" name="Picture 2" descr="A blue and white background&#10;&#10;AI-generated content may be incorrect.">
            <a:extLst>
              <a:ext uri="{FF2B5EF4-FFF2-40B4-BE49-F238E27FC236}">
                <a16:creationId xmlns:a16="http://schemas.microsoft.com/office/drawing/2014/main" id="{961FE412-1862-C8A5-4E62-C2865CA140B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864600" cy="6858000"/>
          </a:xfrm>
          <a:prstGeom prst="rect">
            <a:avLst/>
          </a:prstGeom>
        </p:spPr>
      </p:pic>
      <p:sp>
        <p:nvSpPr>
          <p:cNvPr id="2" name="Rectangle 1">
            <a:extLst>
              <a:ext uri="{FF2B5EF4-FFF2-40B4-BE49-F238E27FC236}">
                <a16:creationId xmlns:a16="http://schemas.microsoft.com/office/drawing/2014/main" id="{DDCEB3CF-BC70-4D81-EEC8-DBFA0529E595}"/>
              </a:ext>
            </a:extLst>
          </p:cNvPr>
          <p:cNvSpPr/>
          <p:nvPr userDrawn="1"/>
        </p:nvSpPr>
        <p:spPr>
          <a:xfrm rot="10800000">
            <a:off x="2887133" y="0"/>
            <a:ext cx="9304867" cy="6858000"/>
          </a:xfrm>
          <a:prstGeom prst="rect">
            <a:avLst/>
          </a:prstGeom>
          <a:gradFill flip="none" rotWithShape="1">
            <a:gsLst>
              <a:gs pos="0">
                <a:schemeClr val="bg1">
                  <a:alpha val="0"/>
                </a:schemeClr>
              </a:gs>
              <a:gs pos="60000">
                <a:schemeClr val="bg1"/>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3">
            <a:extLst>
              <a:ext uri="{FF2B5EF4-FFF2-40B4-BE49-F238E27FC236}">
                <a16:creationId xmlns:a16="http://schemas.microsoft.com/office/drawing/2014/main" id="{DD29D74A-8ACB-3A7F-0B7A-18D6809BEB61}"/>
              </a:ext>
            </a:extLst>
          </p:cNvPr>
          <p:cNvSpPr>
            <a:spLocks noGrp="1"/>
          </p:cNvSpPr>
          <p:nvPr>
            <p:ph type="body" sz="quarter" idx="10" hasCustomPrompt="1"/>
          </p:nvPr>
        </p:nvSpPr>
        <p:spPr>
          <a:xfrm>
            <a:off x="974725" y="1005699"/>
            <a:ext cx="3859213" cy="585787"/>
          </a:xfrm>
          <a:prstGeom prst="rect">
            <a:avLst/>
          </a:prstGeom>
        </p:spPr>
        <p:txBody>
          <a:bodyPr/>
          <a:lstStyle>
            <a:lvl1pPr marL="0" indent="0">
              <a:buNone/>
              <a:defRPr lang="en-US" sz="3200" b="1" kern="1200" dirty="0">
                <a:solidFill>
                  <a:schemeClr val="bg1"/>
                </a:solidFill>
                <a:latin typeface="PT Sans" panose="020B0503020203020204" pitchFamily="34" charset="77"/>
                <a:ea typeface="+mn-ea"/>
                <a:cs typeface="+mn-cs"/>
              </a:defRPr>
            </a:lvl1pPr>
          </a:lstStyle>
          <a:p>
            <a:pPr lvl="0"/>
            <a:r>
              <a:rPr lang="en-US" dirty="0"/>
              <a:t>Plan</a:t>
            </a:r>
          </a:p>
        </p:txBody>
      </p:sp>
      <p:sp>
        <p:nvSpPr>
          <p:cNvPr id="15" name="Text Placeholder 13">
            <a:extLst>
              <a:ext uri="{FF2B5EF4-FFF2-40B4-BE49-F238E27FC236}">
                <a16:creationId xmlns:a16="http://schemas.microsoft.com/office/drawing/2014/main" id="{B7841109-EBA4-9E28-187E-79CCD74090E2}"/>
              </a:ext>
            </a:extLst>
          </p:cNvPr>
          <p:cNvSpPr>
            <a:spLocks noGrp="1"/>
          </p:cNvSpPr>
          <p:nvPr>
            <p:ph type="body" sz="quarter" idx="11" hasCustomPrompt="1"/>
          </p:nvPr>
        </p:nvSpPr>
        <p:spPr>
          <a:xfrm>
            <a:off x="6842788" y="1005699"/>
            <a:ext cx="3859213" cy="585787"/>
          </a:xfrm>
          <a:prstGeom prst="rect">
            <a:avLst/>
          </a:prstGeom>
        </p:spPr>
        <p:txBody>
          <a:bodyPr/>
          <a:lstStyle>
            <a:lvl1pPr marL="0" indent="0">
              <a:buNone/>
              <a:defRPr lang="en-US" sz="3200" b="1" kern="1200" dirty="0">
                <a:solidFill>
                  <a:srgbClr val="0F4068"/>
                </a:solidFill>
                <a:latin typeface="PT Sans" panose="020B0503020203020204" pitchFamily="34" charset="77"/>
                <a:ea typeface="+mn-ea"/>
                <a:cs typeface="+mn-cs"/>
              </a:defRPr>
            </a:lvl1pPr>
          </a:lstStyle>
          <a:p>
            <a:pPr lvl="0"/>
            <a:r>
              <a:rPr lang="en-US" dirty="0"/>
              <a:t>Goals</a:t>
            </a:r>
          </a:p>
        </p:txBody>
      </p:sp>
      <p:sp>
        <p:nvSpPr>
          <p:cNvPr id="17" name="Text Placeholder 16">
            <a:extLst>
              <a:ext uri="{FF2B5EF4-FFF2-40B4-BE49-F238E27FC236}">
                <a16:creationId xmlns:a16="http://schemas.microsoft.com/office/drawing/2014/main" id="{F99E2CFE-0C23-2B76-73E0-62F3B4AD6CE9}"/>
              </a:ext>
            </a:extLst>
          </p:cNvPr>
          <p:cNvSpPr>
            <a:spLocks noGrp="1"/>
          </p:cNvSpPr>
          <p:nvPr>
            <p:ph type="body" sz="quarter" idx="12" hasCustomPrompt="1"/>
          </p:nvPr>
        </p:nvSpPr>
        <p:spPr>
          <a:xfrm>
            <a:off x="974725" y="1704975"/>
            <a:ext cx="4551363" cy="4433432"/>
          </a:xfrm>
          <a:prstGeom prst="rect">
            <a:avLst/>
          </a:prstGeom>
        </p:spPr>
        <p:txBody>
          <a:bodyPr/>
          <a:lstStyle>
            <a:lvl1pPr marL="0" indent="0">
              <a:buNone/>
              <a:defRPr sz="1600">
                <a:solidFill>
                  <a:schemeClr val="bg1"/>
                </a:solidFill>
                <a:latin typeface="PT Sans" panose="020B0503020203020204" pitchFamily="34" charset="77"/>
              </a:defRPr>
            </a:lvl1pPr>
            <a:lvl2pPr>
              <a:defRPr sz="1600">
                <a:solidFill>
                  <a:schemeClr val="bg1"/>
                </a:solidFill>
                <a:latin typeface="PT Sans" panose="020B0503020203020204" pitchFamily="34" charset="77"/>
              </a:defRPr>
            </a:lvl2pPr>
            <a:lvl3pPr>
              <a:defRPr sz="1600">
                <a:solidFill>
                  <a:schemeClr val="bg1"/>
                </a:solidFill>
                <a:latin typeface="PT Sans" panose="020B0503020203020204" pitchFamily="34" charset="77"/>
              </a:defRPr>
            </a:lvl3pPr>
            <a:lvl4pPr>
              <a:defRPr sz="1600">
                <a:solidFill>
                  <a:schemeClr val="bg1"/>
                </a:solidFill>
                <a:latin typeface="PT Sans" panose="020B0503020203020204" pitchFamily="34" charset="77"/>
              </a:defRPr>
            </a:lvl4pPr>
            <a:lvl5pPr>
              <a:defRPr sz="1600">
                <a:solidFill>
                  <a:schemeClr val="bg1"/>
                </a:solidFill>
                <a:latin typeface="PT Sans" panose="020B0503020203020204" pitchFamily="34" charset="77"/>
              </a:defRPr>
            </a:lvl5pPr>
          </a:lstStyle>
          <a:p>
            <a:pPr marL="342900" indent="-342900">
              <a:buAutoNum type="arabicParenR"/>
            </a:pPr>
            <a:r>
              <a:rPr lang="en-US" sz="1600" dirty="0">
                <a:solidFill>
                  <a:schemeClr val="bg1"/>
                </a:solidFill>
                <a:latin typeface="PT Sans" panose="020B0503020203020204" pitchFamily="34" charset="77"/>
              </a:rPr>
              <a:t>Your text here</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2</a:t>
            </a:r>
          </a:p>
          <a:p>
            <a:pPr marL="342900" indent="-342900">
              <a:buAutoNum type="arabicParenR"/>
            </a:pPr>
            <a:r>
              <a:rPr lang="en-US" sz="1600" dirty="0">
                <a:solidFill>
                  <a:schemeClr val="bg1"/>
                </a:solidFill>
                <a:latin typeface="PT Sans" panose="020B0503020203020204" pitchFamily="34" charset="77"/>
              </a:rPr>
              <a:t>Plan item 2</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342900" indent="-342900">
              <a:buAutoNum type="arabicParenR"/>
            </a:pPr>
            <a:r>
              <a:rPr lang="en-US" sz="1600" dirty="0">
                <a:solidFill>
                  <a:schemeClr val="bg1"/>
                </a:solidFill>
                <a:latin typeface="PT Sans" panose="020B0503020203020204" pitchFamily="34" charset="77"/>
              </a:rPr>
              <a:t>Plan item 3</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2</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3</a:t>
            </a:r>
          </a:p>
          <a:p>
            <a:pPr marL="342900" indent="-342900">
              <a:buAutoNum type="arabicParenR"/>
            </a:pPr>
            <a:r>
              <a:rPr lang="en-US" sz="1600" dirty="0">
                <a:solidFill>
                  <a:schemeClr val="bg1"/>
                </a:solidFill>
                <a:latin typeface="PT Sans" panose="020B0503020203020204" pitchFamily="34" charset="77"/>
              </a:rPr>
              <a:t>Plan item 4</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2</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a:t>
            </a:r>
            <a:endParaRPr lang="en-US" dirty="0"/>
          </a:p>
        </p:txBody>
      </p:sp>
      <p:sp>
        <p:nvSpPr>
          <p:cNvPr id="24" name="Text Placeholder 23">
            <a:extLst>
              <a:ext uri="{FF2B5EF4-FFF2-40B4-BE49-F238E27FC236}">
                <a16:creationId xmlns:a16="http://schemas.microsoft.com/office/drawing/2014/main" id="{6EACDEF4-BBC0-5651-2A64-37256D593321}"/>
              </a:ext>
            </a:extLst>
          </p:cNvPr>
          <p:cNvSpPr>
            <a:spLocks noGrp="1"/>
          </p:cNvSpPr>
          <p:nvPr>
            <p:ph type="body" sz="quarter" idx="13" hasCustomPrompt="1"/>
          </p:nvPr>
        </p:nvSpPr>
        <p:spPr>
          <a:xfrm>
            <a:off x="6842125" y="1765300"/>
            <a:ext cx="4432300" cy="4349750"/>
          </a:xfrm>
          <a:prstGeom prst="rect">
            <a:avLst/>
          </a:prstGeom>
        </p:spPr>
        <p:txBody>
          <a:bodyPr/>
          <a:lstStyle>
            <a:lvl1pPr>
              <a:defRPr lang="en-US" sz="1600" smtClean="0">
                <a:solidFill>
                  <a:schemeClr val="tx1"/>
                </a:solidFill>
                <a:latin typeface="PT Sans" panose="020B0503020203020204" pitchFamily="34" charset="77"/>
              </a:defRPr>
            </a:lvl1pPr>
            <a:lvl2pPr>
              <a:defRPr lang="en-US" sz="1600" smtClean="0">
                <a:solidFill>
                  <a:schemeClr val="tx1"/>
                </a:solidFill>
                <a:latin typeface="PT Sans" panose="020B0503020203020204" pitchFamily="34" charset="77"/>
              </a:defRPr>
            </a:lvl2pPr>
            <a:lvl3pPr>
              <a:defRPr lang="en-US" sz="1600" smtClean="0">
                <a:solidFill>
                  <a:schemeClr val="tx1"/>
                </a:solidFill>
                <a:latin typeface="PT Sans" panose="020B0503020203020204" pitchFamily="34" charset="77"/>
              </a:defRPr>
            </a:lvl3pPr>
            <a:lvl4pPr>
              <a:defRPr lang="en-US" sz="1600" smtClean="0">
                <a:solidFill>
                  <a:schemeClr val="tx1"/>
                </a:solidFill>
                <a:latin typeface="PT Sans" panose="020B0503020203020204" pitchFamily="34" charset="77"/>
              </a:defRPr>
            </a:lvl4pPr>
            <a:lvl5pPr>
              <a:defRPr lang="en-US" sz="1600">
                <a:solidFill>
                  <a:schemeClr val="tx1"/>
                </a:solidFill>
                <a:latin typeface="PT Sans" panose="020B0503020203020204" pitchFamily="34" charset="77"/>
              </a:defRPr>
            </a:lvl5pPr>
          </a:lstStyle>
          <a:p>
            <a:pPr marL="342900" lvl="0" indent="-342900">
              <a:buAutoNum type="arabicParenR"/>
            </a:pPr>
            <a:r>
              <a:rPr lang="en-US" dirty="0"/>
              <a:t>Your text here</a:t>
            </a:r>
          </a:p>
          <a:p>
            <a:pPr marL="742950" lvl="1" indent="-285750"/>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399D763E-CB7D-9940-977D-A5AE166CAA75}"/>
              </a:ext>
            </a:extLst>
          </p:cNvPr>
          <p:cNvPicPr>
            <a:picLocks noChangeAspect="1"/>
          </p:cNvPicPr>
          <p:nvPr userDrawn="1"/>
        </p:nvPicPr>
        <p:blipFill>
          <a:blip r:embed="rId3"/>
          <a:stretch>
            <a:fillRect/>
          </a:stretch>
        </p:blipFill>
        <p:spPr>
          <a:xfrm>
            <a:off x="238160" y="6442694"/>
            <a:ext cx="1650453" cy="238527"/>
          </a:xfrm>
          <a:prstGeom prst="rect">
            <a:avLst/>
          </a:prstGeom>
        </p:spPr>
      </p:pic>
    </p:spTree>
    <p:extLst>
      <p:ext uri="{BB962C8B-B14F-4D97-AF65-F5344CB8AC3E}">
        <p14:creationId xmlns:p14="http://schemas.microsoft.com/office/powerpoint/2010/main" val="12497512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lan - Orange">
    <p:spTree>
      <p:nvGrpSpPr>
        <p:cNvPr id="1" name=""/>
        <p:cNvGrpSpPr/>
        <p:nvPr/>
      </p:nvGrpSpPr>
      <p:grpSpPr>
        <a:xfrm>
          <a:off x="0" y="0"/>
          <a:ext cx="0" cy="0"/>
          <a:chOff x="0" y="0"/>
          <a:chExt cx="0" cy="0"/>
        </a:xfrm>
      </p:grpSpPr>
      <p:pic>
        <p:nvPicPr>
          <p:cNvPr id="3" name="Picture 2" descr="A yellow and orange background&#10;&#10;AI-generated content may be incorrect.">
            <a:extLst>
              <a:ext uri="{FF2B5EF4-FFF2-40B4-BE49-F238E27FC236}">
                <a16:creationId xmlns:a16="http://schemas.microsoft.com/office/drawing/2014/main" id="{DA01DCC1-3FB7-34D0-F4BA-4D5CBBC4A6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381000" y="381000"/>
            <a:ext cx="6858000" cy="6096000"/>
          </a:xfrm>
          <a:prstGeom prst="rect">
            <a:avLst/>
          </a:prstGeom>
        </p:spPr>
      </p:pic>
      <p:sp>
        <p:nvSpPr>
          <p:cNvPr id="14" name="Text Placeholder 13">
            <a:extLst>
              <a:ext uri="{FF2B5EF4-FFF2-40B4-BE49-F238E27FC236}">
                <a16:creationId xmlns:a16="http://schemas.microsoft.com/office/drawing/2014/main" id="{DD29D74A-8ACB-3A7F-0B7A-18D6809BEB61}"/>
              </a:ext>
            </a:extLst>
          </p:cNvPr>
          <p:cNvSpPr>
            <a:spLocks noGrp="1"/>
          </p:cNvSpPr>
          <p:nvPr>
            <p:ph type="body" sz="quarter" idx="10" hasCustomPrompt="1"/>
          </p:nvPr>
        </p:nvSpPr>
        <p:spPr>
          <a:xfrm>
            <a:off x="974725" y="1005699"/>
            <a:ext cx="3859213" cy="585787"/>
          </a:xfrm>
          <a:prstGeom prst="rect">
            <a:avLst/>
          </a:prstGeom>
        </p:spPr>
        <p:txBody>
          <a:bodyPr/>
          <a:lstStyle>
            <a:lvl1pPr marL="0" indent="0">
              <a:buNone/>
              <a:defRPr lang="en-US" sz="3200" b="1" kern="1200" dirty="0">
                <a:solidFill>
                  <a:schemeClr val="bg1"/>
                </a:solidFill>
                <a:latin typeface="PT Sans" panose="020B0503020203020204" pitchFamily="34" charset="77"/>
                <a:ea typeface="+mn-ea"/>
                <a:cs typeface="+mn-cs"/>
              </a:defRPr>
            </a:lvl1pPr>
          </a:lstStyle>
          <a:p>
            <a:pPr lvl="0"/>
            <a:r>
              <a:rPr lang="en-US" dirty="0"/>
              <a:t>Plan</a:t>
            </a:r>
          </a:p>
        </p:txBody>
      </p:sp>
      <p:sp>
        <p:nvSpPr>
          <p:cNvPr id="15" name="Text Placeholder 13">
            <a:extLst>
              <a:ext uri="{FF2B5EF4-FFF2-40B4-BE49-F238E27FC236}">
                <a16:creationId xmlns:a16="http://schemas.microsoft.com/office/drawing/2014/main" id="{B7841109-EBA4-9E28-187E-79CCD74090E2}"/>
              </a:ext>
            </a:extLst>
          </p:cNvPr>
          <p:cNvSpPr>
            <a:spLocks noGrp="1"/>
          </p:cNvSpPr>
          <p:nvPr>
            <p:ph type="body" sz="quarter" idx="11" hasCustomPrompt="1"/>
          </p:nvPr>
        </p:nvSpPr>
        <p:spPr>
          <a:xfrm>
            <a:off x="6842788" y="1005699"/>
            <a:ext cx="3859213" cy="585787"/>
          </a:xfrm>
          <a:prstGeom prst="rect">
            <a:avLst/>
          </a:prstGeom>
        </p:spPr>
        <p:txBody>
          <a:bodyPr/>
          <a:lstStyle>
            <a:lvl1pPr marL="0" indent="0">
              <a:buNone/>
              <a:defRPr lang="en-US" sz="3200" b="1" kern="1200" dirty="0">
                <a:solidFill>
                  <a:srgbClr val="F98D29"/>
                </a:solidFill>
                <a:latin typeface="PT Sans" panose="020B0503020203020204" pitchFamily="34" charset="77"/>
                <a:ea typeface="+mn-ea"/>
                <a:cs typeface="+mn-cs"/>
              </a:defRPr>
            </a:lvl1pPr>
          </a:lstStyle>
          <a:p>
            <a:pPr lvl="0"/>
            <a:r>
              <a:rPr lang="en-US" dirty="0"/>
              <a:t>Goals</a:t>
            </a:r>
          </a:p>
        </p:txBody>
      </p:sp>
      <p:sp>
        <p:nvSpPr>
          <p:cNvPr id="17" name="Text Placeholder 16">
            <a:extLst>
              <a:ext uri="{FF2B5EF4-FFF2-40B4-BE49-F238E27FC236}">
                <a16:creationId xmlns:a16="http://schemas.microsoft.com/office/drawing/2014/main" id="{F99E2CFE-0C23-2B76-73E0-62F3B4AD6CE9}"/>
              </a:ext>
            </a:extLst>
          </p:cNvPr>
          <p:cNvSpPr>
            <a:spLocks noGrp="1"/>
          </p:cNvSpPr>
          <p:nvPr>
            <p:ph type="body" sz="quarter" idx="12" hasCustomPrompt="1"/>
          </p:nvPr>
        </p:nvSpPr>
        <p:spPr>
          <a:xfrm>
            <a:off x="974725" y="1704975"/>
            <a:ext cx="4551363" cy="4433432"/>
          </a:xfrm>
          <a:prstGeom prst="rect">
            <a:avLst/>
          </a:prstGeom>
        </p:spPr>
        <p:txBody>
          <a:bodyPr/>
          <a:lstStyle>
            <a:lvl1pPr marL="0" indent="0">
              <a:buNone/>
              <a:defRPr sz="1600">
                <a:solidFill>
                  <a:schemeClr val="bg1"/>
                </a:solidFill>
                <a:latin typeface="PT Sans" panose="020B0503020203020204" pitchFamily="34" charset="77"/>
              </a:defRPr>
            </a:lvl1pPr>
            <a:lvl2pPr>
              <a:defRPr sz="1600">
                <a:solidFill>
                  <a:schemeClr val="bg1"/>
                </a:solidFill>
                <a:latin typeface="PT Sans" panose="020B0503020203020204" pitchFamily="34" charset="77"/>
              </a:defRPr>
            </a:lvl2pPr>
            <a:lvl3pPr>
              <a:defRPr sz="1600">
                <a:solidFill>
                  <a:schemeClr val="bg1"/>
                </a:solidFill>
                <a:latin typeface="PT Sans" panose="020B0503020203020204" pitchFamily="34" charset="77"/>
              </a:defRPr>
            </a:lvl3pPr>
            <a:lvl4pPr>
              <a:defRPr sz="1600">
                <a:solidFill>
                  <a:schemeClr val="bg1"/>
                </a:solidFill>
                <a:latin typeface="PT Sans" panose="020B0503020203020204" pitchFamily="34" charset="77"/>
              </a:defRPr>
            </a:lvl4pPr>
            <a:lvl5pPr>
              <a:defRPr sz="1600">
                <a:solidFill>
                  <a:schemeClr val="bg1"/>
                </a:solidFill>
                <a:latin typeface="PT Sans" panose="020B0503020203020204" pitchFamily="34" charset="77"/>
              </a:defRPr>
            </a:lvl5pPr>
          </a:lstStyle>
          <a:p>
            <a:pPr marL="342900" indent="-342900">
              <a:buAutoNum type="arabicParenR"/>
            </a:pPr>
            <a:r>
              <a:rPr lang="en-US" sz="1600" dirty="0">
                <a:solidFill>
                  <a:schemeClr val="bg1"/>
                </a:solidFill>
                <a:latin typeface="PT Sans" panose="020B0503020203020204" pitchFamily="34" charset="77"/>
              </a:rPr>
              <a:t>Your text here</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2</a:t>
            </a:r>
          </a:p>
          <a:p>
            <a:pPr marL="342900" indent="-342900">
              <a:buAutoNum type="arabicParenR"/>
            </a:pPr>
            <a:r>
              <a:rPr lang="en-US" sz="1600" dirty="0">
                <a:solidFill>
                  <a:schemeClr val="bg1"/>
                </a:solidFill>
                <a:latin typeface="PT Sans" panose="020B0503020203020204" pitchFamily="34" charset="77"/>
              </a:rPr>
              <a:t>Plan item 2</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342900" indent="-342900">
              <a:buAutoNum type="arabicParenR"/>
            </a:pPr>
            <a:r>
              <a:rPr lang="en-US" sz="1600" dirty="0">
                <a:solidFill>
                  <a:schemeClr val="bg1"/>
                </a:solidFill>
                <a:latin typeface="PT Sans" panose="020B0503020203020204" pitchFamily="34" charset="77"/>
              </a:rPr>
              <a:t>Plan item 3</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2</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3</a:t>
            </a:r>
          </a:p>
          <a:p>
            <a:pPr marL="342900" indent="-342900">
              <a:buAutoNum type="arabicParenR"/>
            </a:pPr>
            <a:r>
              <a:rPr lang="en-US" sz="1600" dirty="0">
                <a:solidFill>
                  <a:schemeClr val="bg1"/>
                </a:solidFill>
                <a:latin typeface="PT Sans" panose="020B0503020203020204" pitchFamily="34" charset="77"/>
              </a:rPr>
              <a:t>Plan item 4</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2</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a:t>
            </a:r>
            <a:endParaRPr lang="en-US" dirty="0"/>
          </a:p>
        </p:txBody>
      </p:sp>
      <p:sp>
        <p:nvSpPr>
          <p:cNvPr id="24" name="Text Placeholder 23">
            <a:extLst>
              <a:ext uri="{FF2B5EF4-FFF2-40B4-BE49-F238E27FC236}">
                <a16:creationId xmlns:a16="http://schemas.microsoft.com/office/drawing/2014/main" id="{6EACDEF4-BBC0-5651-2A64-37256D593321}"/>
              </a:ext>
            </a:extLst>
          </p:cNvPr>
          <p:cNvSpPr>
            <a:spLocks noGrp="1"/>
          </p:cNvSpPr>
          <p:nvPr>
            <p:ph type="body" sz="quarter" idx="13" hasCustomPrompt="1"/>
          </p:nvPr>
        </p:nvSpPr>
        <p:spPr>
          <a:xfrm>
            <a:off x="6842125" y="1765300"/>
            <a:ext cx="4432300" cy="4349750"/>
          </a:xfrm>
          <a:prstGeom prst="rect">
            <a:avLst/>
          </a:prstGeom>
        </p:spPr>
        <p:txBody>
          <a:bodyPr/>
          <a:lstStyle>
            <a:lvl1pPr>
              <a:defRPr lang="en-US" sz="1600" smtClean="0">
                <a:solidFill>
                  <a:schemeClr val="tx1"/>
                </a:solidFill>
                <a:latin typeface="PT Sans" panose="020B0503020203020204" pitchFamily="34" charset="77"/>
              </a:defRPr>
            </a:lvl1pPr>
            <a:lvl2pPr>
              <a:defRPr lang="en-US" sz="1600" smtClean="0">
                <a:solidFill>
                  <a:schemeClr val="tx1"/>
                </a:solidFill>
                <a:latin typeface="PT Sans" panose="020B0503020203020204" pitchFamily="34" charset="77"/>
              </a:defRPr>
            </a:lvl2pPr>
            <a:lvl3pPr>
              <a:defRPr lang="en-US" sz="1600" smtClean="0">
                <a:solidFill>
                  <a:schemeClr val="tx1"/>
                </a:solidFill>
                <a:latin typeface="PT Sans" panose="020B0503020203020204" pitchFamily="34" charset="77"/>
              </a:defRPr>
            </a:lvl3pPr>
            <a:lvl4pPr>
              <a:defRPr lang="en-US" sz="1600" smtClean="0">
                <a:solidFill>
                  <a:schemeClr val="tx1"/>
                </a:solidFill>
                <a:latin typeface="PT Sans" panose="020B0503020203020204" pitchFamily="34" charset="77"/>
              </a:defRPr>
            </a:lvl4pPr>
            <a:lvl5pPr>
              <a:defRPr lang="en-US" sz="1600">
                <a:solidFill>
                  <a:schemeClr val="tx1"/>
                </a:solidFill>
                <a:latin typeface="PT Sans" panose="020B0503020203020204" pitchFamily="34" charset="77"/>
              </a:defRPr>
            </a:lvl5pPr>
          </a:lstStyle>
          <a:p>
            <a:pPr marL="342900" lvl="0" indent="-342900">
              <a:buAutoNum type="arabicParenR"/>
            </a:pPr>
            <a:r>
              <a:rPr lang="en-US" dirty="0"/>
              <a:t>Your text here</a:t>
            </a:r>
          </a:p>
          <a:p>
            <a:pPr marL="742950" lvl="1" indent="-285750"/>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BD77474C-B81D-2257-DFEF-DE6613113C21}"/>
              </a:ext>
            </a:extLst>
          </p:cNvPr>
          <p:cNvPicPr>
            <a:picLocks noChangeAspect="1"/>
          </p:cNvPicPr>
          <p:nvPr userDrawn="1"/>
        </p:nvPicPr>
        <p:blipFill>
          <a:blip r:embed="rId3"/>
          <a:stretch>
            <a:fillRect/>
          </a:stretch>
        </p:blipFill>
        <p:spPr>
          <a:xfrm>
            <a:off x="238160" y="6442694"/>
            <a:ext cx="1650453" cy="238527"/>
          </a:xfrm>
          <a:prstGeom prst="rect">
            <a:avLst/>
          </a:prstGeom>
        </p:spPr>
      </p:pic>
    </p:spTree>
    <p:extLst>
      <p:ext uri="{BB962C8B-B14F-4D97-AF65-F5344CB8AC3E}">
        <p14:creationId xmlns:p14="http://schemas.microsoft.com/office/powerpoint/2010/main" val="2526712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Plan - Orange">
    <p:spTree>
      <p:nvGrpSpPr>
        <p:cNvPr id="1" name=""/>
        <p:cNvGrpSpPr/>
        <p:nvPr/>
      </p:nvGrpSpPr>
      <p:grpSpPr>
        <a:xfrm>
          <a:off x="0" y="0"/>
          <a:ext cx="0" cy="0"/>
          <a:chOff x="0" y="0"/>
          <a:chExt cx="0" cy="0"/>
        </a:xfrm>
      </p:grpSpPr>
      <p:pic>
        <p:nvPicPr>
          <p:cNvPr id="2" name="Picture 1" descr="A yellow and orange background&#10;&#10;AI-generated content may be incorrect.">
            <a:extLst>
              <a:ext uri="{FF2B5EF4-FFF2-40B4-BE49-F238E27FC236}">
                <a16:creationId xmlns:a16="http://schemas.microsoft.com/office/drawing/2014/main" id="{774D9D24-9B7C-0BE1-2D46-1F17D72038C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8864600" cy="6858000"/>
          </a:xfrm>
          <a:prstGeom prst="rect">
            <a:avLst/>
          </a:prstGeom>
        </p:spPr>
      </p:pic>
      <p:sp>
        <p:nvSpPr>
          <p:cNvPr id="5" name="Rectangle 4">
            <a:extLst>
              <a:ext uri="{FF2B5EF4-FFF2-40B4-BE49-F238E27FC236}">
                <a16:creationId xmlns:a16="http://schemas.microsoft.com/office/drawing/2014/main" id="{D52BE4CD-D924-4702-6FF2-B97C62AC8174}"/>
              </a:ext>
            </a:extLst>
          </p:cNvPr>
          <p:cNvSpPr/>
          <p:nvPr userDrawn="1"/>
        </p:nvSpPr>
        <p:spPr>
          <a:xfrm rot="10800000">
            <a:off x="2887133" y="0"/>
            <a:ext cx="9304867" cy="6858000"/>
          </a:xfrm>
          <a:prstGeom prst="rect">
            <a:avLst/>
          </a:prstGeom>
          <a:gradFill flip="none" rotWithShape="1">
            <a:gsLst>
              <a:gs pos="15000">
                <a:srgbClr val="0F4068">
                  <a:alpha val="0"/>
                </a:srgbClr>
              </a:gs>
              <a:gs pos="59000">
                <a:schemeClr val="bg1"/>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3">
            <a:extLst>
              <a:ext uri="{FF2B5EF4-FFF2-40B4-BE49-F238E27FC236}">
                <a16:creationId xmlns:a16="http://schemas.microsoft.com/office/drawing/2014/main" id="{DD29D74A-8ACB-3A7F-0B7A-18D6809BEB61}"/>
              </a:ext>
            </a:extLst>
          </p:cNvPr>
          <p:cNvSpPr>
            <a:spLocks noGrp="1"/>
          </p:cNvSpPr>
          <p:nvPr>
            <p:ph type="body" sz="quarter" idx="10" hasCustomPrompt="1"/>
          </p:nvPr>
        </p:nvSpPr>
        <p:spPr>
          <a:xfrm>
            <a:off x="974725" y="1005699"/>
            <a:ext cx="3859213" cy="585787"/>
          </a:xfrm>
          <a:prstGeom prst="rect">
            <a:avLst/>
          </a:prstGeom>
        </p:spPr>
        <p:txBody>
          <a:bodyPr/>
          <a:lstStyle>
            <a:lvl1pPr marL="0" indent="0">
              <a:buNone/>
              <a:defRPr lang="en-US" sz="3200" b="1" kern="1200" dirty="0">
                <a:solidFill>
                  <a:schemeClr val="bg1"/>
                </a:solidFill>
                <a:latin typeface="PT Sans" panose="020B0503020203020204" pitchFamily="34" charset="77"/>
                <a:ea typeface="+mn-ea"/>
                <a:cs typeface="+mn-cs"/>
              </a:defRPr>
            </a:lvl1pPr>
          </a:lstStyle>
          <a:p>
            <a:pPr lvl="0"/>
            <a:r>
              <a:rPr lang="en-US" dirty="0"/>
              <a:t>Plan</a:t>
            </a:r>
          </a:p>
        </p:txBody>
      </p:sp>
      <p:sp>
        <p:nvSpPr>
          <p:cNvPr id="15" name="Text Placeholder 13">
            <a:extLst>
              <a:ext uri="{FF2B5EF4-FFF2-40B4-BE49-F238E27FC236}">
                <a16:creationId xmlns:a16="http://schemas.microsoft.com/office/drawing/2014/main" id="{B7841109-EBA4-9E28-187E-79CCD74090E2}"/>
              </a:ext>
            </a:extLst>
          </p:cNvPr>
          <p:cNvSpPr>
            <a:spLocks noGrp="1"/>
          </p:cNvSpPr>
          <p:nvPr>
            <p:ph type="body" sz="quarter" idx="11" hasCustomPrompt="1"/>
          </p:nvPr>
        </p:nvSpPr>
        <p:spPr>
          <a:xfrm>
            <a:off x="6842788" y="1005699"/>
            <a:ext cx="3859213" cy="585787"/>
          </a:xfrm>
          <a:prstGeom prst="rect">
            <a:avLst/>
          </a:prstGeom>
        </p:spPr>
        <p:txBody>
          <a:bodyPr/>
          <a:lstStyle>
            <a:lvl1pPr marL="0" indent="0">
              <a:buNone/>
              <a:defRPr lang="en-US" sz="3200" b="1" kern="1200" dirty="0">
                <a:solidFill>
                  <a:srgbClr val="F98D29"/>
                </a:solidFill>
                <a:latin typeface="PT Sans" panose="020B0503020203020204" pitchFamily="34" charset="77"/>
                <a:ea typeface="+mn-ea"/>
                <a:cs typeface="+mn-cs"/>
              </a:defRPr>
            </a:lvl1pPr>
          </a:lstStyle>
          <a:p>
            <a:pPr lvl="0"/>
            <a:r>
              <a:rPr lang="en-US" dirty="0"/>
              <a:t>Goals</a:t>
            </a:r>
          </a:p>
        </p:txBody>
      </p:sp>
      <p:sp>
        <p:nvSpPr>
          <p:cNvPr id="17" name="Text Placeholder 16">
            <a:extLst>
              <a:ext uri="{FF2B5EF4-FFF2-40B4-BE49-F238E27FC236}">
                <a16:creationId xmlns:a16="http://schemas.microsoft.com/office/drawing/2014/main" id="{F99E2CFE-0C23-2B76-73E0-62F3B4AD6CE9}"/>
              </a:ext>
            </a:extLst>
          </p:cNvPr>
          <p:cNvSpPr>
            <a:spLocks noGrp="1"/>
          </p:cNvSpPr>
          <p:nvPr>
            <p:ph type="body" sz="quarter" idx="12" hasCustomPrompt="1"/>
          </p:nvPr>
        </p:nvSpPr>
        <p:spPr>
          <a:xfrm>
            <a:off x="974725" y="1704975"/>
            <a:ext cx="4551363" cy="4433432"/>
          </a:xfrm>
          <a:prstGeom prst="rect">
            <a:avLst/>
          </a:prstGeom>
        </p:spPr>
        <p:txBody>
          <a:bodyPr/>
          <a:lstStyle>
            <a:lvl1pPr marL="0" indent="0">
              <a:buNone/>
              <a:defRPr sz="1600">
                <a:solidFill>
                  <a:schemeClr val="bg1"/>
                </a:solidFill>
                <a:latin typeface="PT Sans" panose="020B0503020203020204" pitchFamily="34" charset="77"/>
              </a:defRPr>
            </a:lvl1pPr>
            <a:lvl2pPr>
              <a:defRPr sz="1600">
                <a:solidFill>
                  <a:schemeClr val="bg1"/>
                </a:solidFill>
                <a:latin typeface="PT Sans" panose="020B0503020203020204" pitchFamily="34" charset="77"/>
              </a:defRPr>
            </a:lvl2pPr>
            <a:lvl3pPr>
              <a:defRPr sz="1600">
                <a:solidFill>
                  <a:schemeClr val="bg1"/>
                </a:solidFill>
                <a:latin typeface="PT Sans" panose="020B0503020203020204" pitchFamily="34" charset="77"/>
              </a:defRPr>
            </a:lvl3pPr>
            <a:lvl4pPr>
              <a:defRPr sz="1600">
                <a:solidFill>
                  <a:schemeClr val="bg1"/>
                </a:solidFill>
                <a:latin typeface="PT Sans" panose="020B0503020203020204" pitchFamily="34" charset="77"/>
              </a:defRPr>
            </a:lvl4pPr>
            <a:lvl5pPr>
              <a:defRPr sz="1600">
                <a:solidFill>
                  <a:schemeClr val="bg1"/>
                </a:solidFill>
                <a:latin typeface="PT Sans" panose="020B0503020203020204" pitchFamily="34" charset="77"/>
              </a:defRPr>
            </a:lvl5pPr>
          </a:lstStyle>
          <a:p>
            <a:pPr marL="342900" indent="-342900">
              <a:buAutoNum type="arabicParenR"/>
            </a:pPr>
            <a:r>
              <a:rPr lang="en-US" sz="1600" dirty="0">
                <a:solidFill>
                  <a:schemeClr val="bg1"/>
                </a:solidFill>
                <a:latin typeface="PT Sans" panose="020B0503020203020204" pitchFamily="34" charset="77"/>
              </a:rPr>
              <a:t>Your text here</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2</a:t>
            </a:r>
          </a:p>
          <a:p>
            <a:pPr marL="342900" indent="-342900">
              <a:buAutoNum type="arabicParenR"/>
            </a:pPr>
            <a:r>
              <a:rPr lang="en-US" sz="1600" dirty="0">
                <a:solidFill>
                  <a:schemeClr val="bg1"/>
                </a:solidFill>
                <a:latin typeface="PT Sans" panose="020B0503020203020204" pitchFamily="34" charset="77"/>
              </a:rPr>
              <a:t>Plan item 2</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342900" indent="-342900">
              <a:buAutoNum type="arabicParenR"/>
            </a:pPr>
            <a:r>
              <a:rPr lang="en-US" sz="1600" dirty="0">
                <a:solidFill>
                  <a:schemeClr val="bg1"/>
                </a:solidFill>
                <a:latin typeface="PT Sans" panose="020B0503020203020204" pitchFamily="34" charset="77"/>
              </a:rPr>
              <a:t>Plan item 3</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2</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3</a:t>
            </a:r>
          </a:p>
          <a:p>
            <a:pPr marL="342900" indent="-342900">
              <a:buAutoNum type="arabicParenR"/>
            </a:pPr>
            <a:r>
              <a:rPr lang="en-US" sz="1600" dirty="0">
                <a:solidFill>
                  <a:schemeClr val="bg1"/>
                </a:solidFill>
                <a:latin typeface="PT Sans" panose="020B0503020203020204" pitchFamily="34" charset="77"/>
              </a:rPr>
              <a:t>Plan item 4</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1</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 2</a:t>
            </a:r>
          </a:p>
          <a:p>
            <a:pPr marL="742950" lvl="1" indent="-285750">
              <a:buFont typeface="Arial" panose="020B0604020202020204" pitchFamily="34" charset="0"/>
              <a:buChar char="•"/>
            </a:pPr>
            <a:r>
              <a:rPr lang="en-US" sz="1600" dirty="0">
                <a:solidFill>
                  <a:schemeClr val="bg1"/>
                </a:solidFill>
                <a:latin typeface="PT Sans" panose="020B0503020203020204" pitchFamily="34" charset="77"/>
              </a:rPr>
              <a:t>Detail</a:t>
            </a:r>
            <a:endParaRPr lang="en-US" dirty="0"/>
          </a:p>
        </p:txBody>
      </p:sp>
      <p:sp>
        <p:nvSpPr>
          <p:cNvPr id="24" name="Text Placeholder 23">
            <a:extLst>
              <a:ext uri="{FF2B5EF4-FFF2-40B4-BE49-F238E27FC236}">
                <a16:creationId xmlns:a16="http://schemas.microsoft.com/office/drawing/2014/main" id="{6EACDEF4-BBC0-5651-2A64-37256D593321}"/>
              </a:ext>
            </a:extLst>
          </p:cNvPr>
          <p:cNvSpPr>
            <a:spLocks noGrp="1"/>
          </p:cNvSpPr>
          <p:nvPr>
            <p:ph type="body" sz="quarter" idx="13" hasCustomPrompt="1"/>
          </p:nvPr>
        </p:nvSpPr>
        <p:spPr>
          <a:xfrm>
            <a:off x="6842125" y="1765300"/>
            <a:ext cx="4432300" cy="4349750"/>
          </a:xfrm>
          <a:prstGeom prst="rect">
            <a:avLst/>
          </a:prstGeom>
        </p:spPr>
        <p:txBody>
          <a:bodyPr/>
          <a:lstStyle>
            <a:lvl1pPr>
              <a:defRPr lang="en-US" sz="1600" smtClean="0">
                <a:solidFill>
                  <a:schemeClr val="tx1"/>
                </a:solidFill>
                <a:latin typeface="PT Sans" panose="020B0503020203020204" pitchFamily="34" charset="77"/>
              </a:defRPr>
            </a:lvl1pPr>
            <a:lvl2pPr>
              <a:defRPr lang="en-US" sz="1600" smtClean="0">
                <a:solidFill>
                  <a:schemeClr val="tx1"/>
                </a:solidFill>
                <a:latin typeface="PT Sans" panose="020B0503020203020204" pitchFamily="34" charset="77"/>
              </a:defRPr>
            </a:lvl2pPr>
            <a:lvl3pPr>
              <a:defRPr lang="en-US" sz="1600" smtClean="0">
                <a:solidFill>
                  <a:schemeClr val="tx1"/>
                </a:solidFill>
                <a:latin typeface="PT Sans" panose="020B0503020203020204" pitchFamily="34" charset="77"/>
              </a:defRPr>
            </a:lvl3pPr>
            <a:lvl4pPr>
              <a:defRPr lang="en-US" sz="1600" smtClean="0">
                <a:solidFill>
                  <a:schemeClr val="tx1"/>
                </a:solidFill>
                <a:latin typeface="PT Sans" panose="020B0503020203020204" pitchFamily="34" charset="77"/>
              </a:defRPr>
            </a:lvl4pPr>
            <a:lvl5pPr>
              <a:defRPr lang="en-US" sz="1600">
                <a:solidFill>
                  <a:schemeClr val="tx1"/>
                </a:solidFill>
                <a:latin typeface="PT Sans" panose="020B0503020203020204" pitchFamily="34" charset="77"/>
              </a:defRPr>
            </a:lvl5pPr>
          </a:lstStyle>
          <a:p>
            <a:pPr marL="342900" lvl="0" indent="-342900">
              <a:buAutoNum type="arabicParenR"/>
            </a:pPr>
            <a:r>
              <a:rPr lang="en-US" dirty="0"/>
              <a:t>Your text here</a:t>
            </a:r>
          </a:p>
          <a:p>
            <a:pPr marL="742950" lvl="1" indent="-285750"/>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BD77474C-B81D-2257-DFEF-DE6613113C21}"/>
              </a:ext>
            </a:extLst>
          </p:cNvPr>
          <p:cNvPicPr>
            <a:picLocks noChangeAspect="1"/>
          </p:cNvPicPr>
          <p:nvPr userDrawn="1"/>
        </p:nvPicPr>
        <p:blipFill>
          <a:blip r:embed="rId3"/>
          <a:stretch>
            <a:fillRect/>
          </a:stretch>
        </p:blipFill>
        <p:spPr>
          <a:xfrm>
            <a:off x="238160" y="6442694"/>
            <a:ext cx="1650453" cy="238527"/>
          </a:xfrm>
          <a:prstGeom prst="rect">
            <a:avLst/>
          </a:prstGeom>
        </p:spPr>
      </p:pic>
    </p:spTree>
    <p:extLst>
      <p:ext uri="{BB962C8B-B14F-4D97-AF65-F5344CB8AC3E}">
        <p14:creationId xmlns:p14="http://schemas.microsoft.com/office/powerpoint/2010/main" val="6922762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 Blue">
    <p:bg>
      <p:bgPr>
        <a:solidFill>
          <a:srgbClr val="0080BB"/>
        </a:solidFill>
        <a:effectLst/>
      </p:bgPr>
    </p:bg>
    <p:spTree>
      <p:nvGrpSpPr>
        <p:cNvPr id="1" name=""/>
        <p:cNvGrpSpPr/>
        <p:nvPr/>
      </p:nvGrpSpPr>
      <p:grpSpPr>
        <a:xfrm>
          <a:off x="0" y="0"/>
          <a:ext cx="0" cy="0"/>
          <a:chOff x="0" y="0"/>
          <a:chExt cx="0" cy="0"/>
        </a:xfrm>
      </p:grpSpPr>
      <p:sp>
        <p:nvSpPr>
          <p:cNvPr id="11" name="Text Placeholder 16">
            <a:extLst>
              <a:ext uri="{FF2B5EF4-FFF2-40B4-BE49-F238E27FC236}">
                <a16:creationId xmlns:a16="http://schemas.microsoft.com/office/drawing/2014/main" id="{6339DCE5-46AF-1BD6-7543-206C38A93BCA}"/>
              </a:ext>
            </a:extLst>
          </p:cNvPr>
          <p:cNvSpPr>
            <a:spLocks noGrp="1"/>
          </p:cNvSpPr>
          <p:nvPr>
            <p:ph type="body" sz="quarter" idx="12" hasCustomPrompt="1"/>
          </p:nvPr>
        </p:nvSpPr>
        <p:spPr>
          <a:xfrm>
            <a:off x="766389" y="1461949"/>
            <a:ext cx="10669398" cy="4700311"/>
          </a:xfrm>
          <a:prstGeom prst="rect">
            <a:avLst/>
          </a:prstGeom>
        </p:spPr>
        <p:txBody>
          <a:bodyPr/>
          <a:lstStyle>
            <a:lvl1pPr marL="0" indent="0">
              <a:lnSpc>
                <a:spcPct val="100000"/>
              </a:lnSpc>
              <a:buNone/>
              <a:defRPr sz="1600">
                <a:solidFill>
                  <a:schemeClr val="bg1"/>
                </a:solidFill>
                <a:latin typeface="PT Sans" panose="020B0503020203020204" pitchFamily="34" charset="77"/>
              </a:defRPr>
            </a:lvl1pPr>
            <a:lvl2pPr>
              <a:defRPr sz="1600">
                <a:solidFill>
                  <a:schemeClr val="bg1"/>
                </a:solidFill>
                <a:latin typeface="PT Sans" panose="020B0503020203020204" pitchFamily="34" charset="77"/>
              </a:defRPr>
            </a:lvl2pPr>
            <a:lvl3pPr>
              <a:defRPr sz="1600">
                <a:solidFill>
                  <a:schemeClr val="bg1"/>
                </a:solidFill>
                <a:latin typeface="PT Sans" panose="020B0503020203020204" pitchFamily="34" charset="77"/>
              </a:defRPr>
            </a:lvl3pPr>
            <a:lvl4pPr>
              <a:defRPr sz="1600">
                <a:solidFill>
                  <a:schemeClr val="bg1"/>
                </a:solidFill>
                <a:latin typeface="PT Sans" panose="020B0503020203020204" pitchFamily="34" charset="77"/>
              </a:defRPr>
            </a:lvl4pPr>
            <a:lvl5pPr>
              <a:defRPr sz="1600">
                <a:solidFill>
                  <a:schemeClr val="bg1"/>
                </a:solidFill>
                <a:latin typeface="PT Sans" panose="020B0503020203020204" pitchFamily="34" charset="77"/>
              </a:defRPr>
            </a:lvl5pPr>
          </a:lstStyle>
          <a:p>
            <a:r>
              <a:rPr lang="en-US" sz="1600" dirty="0">
                <a:solidFill>
                  <a:schemeClr val="bg1"/>
                </a:solidFill>
                <a:latin typeface="PT Sans" panose="020B0503020203020204" pitchFamily="34" charset="77"/>
              </a:rPr>
              <a:t>Lorem ipsum dolor sit amet, consectetur adipiscing elit. Suspendisse pellentesque libero tellus. Quisque fringilla metus dictum vehicula accumsan. Pellentesque consequat mollis est ornare congue. Nullam a neque quis purus lacinia euismod. Ut elit leo, dapibus varius risus eu, faucibus hendrerit nisl. Praesent malesuada dui vel condimentum cursus. Pellentesque habitant morbi tristique senectus et netus et malesuada fames ac turpis egestas. Duis iaculis at orci vel vestibulum.</a:t>
            </a:r>
          </a:p>
          <a:p>
            <a:r>
              <a:rPr lang="en-US" sz="1600" dirty="0">
                <a:solidFill>
                  <a:schemeClr val="bg1"/>
                </a:solidFill>
                <a:latin typeface="PT Sans" panose="020B0503020203020204" pitchFamily="34" charset="77"/>
              </a:rPr>
              <a:t>Aenean tempor fermentum pulvinar. Aliquam et fringilla magna. Vestibulum posuere fermentum eros, a egestas ex vestibulum at. Nulla lobortis, metus vitae condimentum porta, libero neque auctor est, viverra scelerisque massa quam eu erat. Proin sollicitudin nulla ac tellus ornare, eget vulputate nisi viverra. In rhoncus vestibulum purus. Curabitur molestie diam quis tortor vestibulum, non rutrum quam bibendum. Nullam metus turpis, interdum sed arcu eget, feugiat finibus justo. Cras pharetra sapien et placerat efficitur. Morbi laoreet ullamcorper odio, in commodo nisl auctor nec. Suspendisse sed tempus justo, quis mollis lacus. Proin quis lobortis neque. Nunc eget placerat elit. Duis ipsum ex, placerat a tempus et, sollicitudin ut metus. Vivamus varius ac nisl id tempus.</a:t>
            </a:r>
          </a:p>
          <a:p>
            <a:r>
              <a:rPr lang="en-US" sz="1600" dirty="0">
                <a:solidFill>
                  <a:schemeClr val="bg1"/>
                </a:solidFill>
                <a:latin typeface="PT Sans" panose="020B0503020203020204" pitchFamily="34" charset="77"/>
              </a:rPr>
              <a:t>Sed ornare dolor non dui fermentum tempor. Quisque neque tellus, porttitor sit amet imperdiet et, vestibulum et neque. Donec consequat magna eget ipsum elementum eleifend. Donec mollis luctus ultrices. Donec venenatis, ante eget dictum molestie, nunc nisl sollicitudin orci, at ultrices mi quam nec magna.</a:t>
            </a:r>
          </a:p>
          <a:p>
            <a:pPr marL="342900" indent="-342900">
              <a:buAutoNum type="arabicParenR"/>
            </a:pPr>
            <a:endParaRPr lang="en-US" dirty="0"/>
          </a:p>
        </p:txBody>
      </p:sp>
      <p:sp>
        <p:nvSpPr>
          <p:cNvPr id="10" name="Text Placeholder 13">
            <a:extLst>
              <a:ext uri="{FF2B5EF4-FFF2-40B4-BE49-F238E27FC236}">
                <a16:creationId xmlns:a16="http://schemas.microsoft.com/office/drawing/2014/main" id="{052F7776-1FD3-AAD8-5AF3-F9CB6DF076B6}"/>
              </a:ext>
            </a:extLst>
          </p:cNvPr>
          <p:cNvSpPr>
            <a:spLocks noGrp="1"/>
          </p:cNvSpPr>
          <p:nvPr>
            <p:ph type="body" sz="quarter" idx="10" hasCustomPrompt="1"/>
          </p:nvPr>
        </p:nvSpPr>
        <p:spPr>
          <a:xfrm>
            <a:off x="766388" y="731531"/>
            <a:ext cx="10669399" cy="585787"/>
          </a:xfrm>
          <a:prstGeom prst="rect">
            <a:avLst/>
          </a:prstGeom>
        </p:spPr>
        <p:txBody>
          <a:bodyPr/>
          <a:lstStyle>
            <a:lvl1pPr marL="0" indent="0">
              <a:buNone/>
              <a:defRPr lang="en-US" sz="3200" b="1" kern="1200" dirty="0">
                <a:solidFill>
                  <a:schemeClr val="bg1"/>
                </a:solidFill>
                <a:latin typeface="PT Sans" panose="020B0503020203020204" pitchFamily="34" charset="77"/>
                <a:ea typeface="+mn-ea"/>
                <a:cs typeface="+mn-cs"/>
              </a:defRPr>
            </a:lvl1pPr>
          </a:lstStyle>
          <a:p>
            <a:pPr lvl="0"/>
            <a:r>
              <a:rPr lang="en-US" dirty="0"/>
              <a:t>Heading</a:t>
            </a:r>
          </a:p>
        </p:txBody>
      </p:sp>
      <p:pic>
        <p:nvPicPr>
          <p:cNvPr id="4" name="Picture 3">
            <a:extLst>
              <a:ext uri="{FF2B5EF4-FFF2-40B4-BE49-F238E27FC236}">
                <a16:creationId xmlns:a16="http://schemas.microsoft.com/office/drawing/2014/main" id="{18763053-5B94-46B5-1847-3DF5D87064CE}"/>
              </a:ext>
            </a:extLst>
          </p:cNvPr>
          <p:cNvPicPr>
            <a:picLocks noChangeAspect="1"/>
          </p:cNvPicPr>
          <p:nvPr userDrawn="1"/>
        </p:nvPicPr>
        <p:blipFill>
          <a:blip r:embed="rId2"/>
          <a:stretch>
            <a:fillRect/>
          </a:stretch>
        </p:blipFill>
        <p:spPr>
          <a:xfrm>
            <a:off x="238160" y="6442694"/>
            <a:ext cx="1650453" cy="238527"/>
          </a:xfrm>
          <a:prstGeom prst="rect">
            <a:avLst/>
          </a:prstGeom>
        </p:spPr>
      </p:pic>
    </p:spTree>
    <p:extLst>
      <p:ext uri="{BB962C8B-B14F-4D97-AF65-F5344CB8AC3E}">
        <p14:creationId xmlns:p14="http://schemas.microsoft.com/office/powerpoint/2010/main" val="5261324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 Navy">
    <p:bg>
      <p:bgPr>
        <a:solidFill>
          <a:srgbClr val="0F4068"/>
        </a:solidFill>
        <a:effectLst/>
      </p:bgPr>
    </p:bg>
    <p:spTree>
      <p:nvGrpSpPr>
        <p:cNvPr id="1" name=""/>
        <p:cNvGrpSpPr/>
        <p:nvPr/>
      </p:nvGrpSpPr>
      <p:grpSpPr>
        <a:xfrm>
          <a:off x="0" y="0"/>
          <a:ext cx="0" cy="0"/>
          <a:chOff x="0" y="0"/>
          <a:chExt cx="0" cy="0"/>
        </a:xfrm>
      </p:grpSpPr>
      <p:sp>
        <p:nvSpPr>
          <p:cNvPr id="11" name="Text Placeholder 16">
            <a:extLst>
              <a:ext uri="{FF2B5EF4-FFF2-40B4-BE49-F238E27FC236}">
                <a16:creationId xmlns:a16="http://schemas.microsoft.com/office/drawing/2014/main" id="{6339DCE5-46AF-1BD6-7543-206C38A93BCA}"/>
              </a:ext>
            </a:extLst>
          </p:cNvPr>
          <p:cNvSpPr>
            <a:spLocks noGrp="1"/>
          </p:cNvSpPr>
          <p:nvPr>
            <p:ph type="body" sz="quarter" idx="12" hasCustomPrompt="1"/>
          </p:nvPr>
        </p:nvSpPr>
        <p:spPr>
          <a:xfrm>
            <a:off x="766389" y="1461949"/>
            <a:ext cx="10669398" cy="4700311"/>
          </a:xfrm>
          <a:prstGeom prst="rect">
            <a:avLst/>
          </a:prstGeom>
        </p:spPr>
        <p:txBody>
          <a:bodyPr/>
          <a:lstStyle>
            <a:lvl1pPr marL="0" indent="0">
              <a:lnSpc>
                <a:spcPct val="100000"/>
              </a:lnSpc>
              <a:buNone/>
              <a:defRPr sz="1600">
                <a:solidFill>
                  <a:schemeClr val="bg1"/>
                </a:solidFill>
                <a:latin typeface="PT Sans" panose="020B0503020203020204" pitchFamily="34" charset="77"/>
              </a:defRPr>
            </a:lvl1pPr>
            <a:lvl2pPr>
              <a:defRPr sz="1600">
                <a:solidFill>
                  <a:schemeClr val="bg1"/>
                </a:solidFill>
                <a:latin typeface="PT Sans" panose="020B0503020203020204" pitchFamily="34" charset="77"/>
              </a:defRPr>
            </a:lvl2pPr>
            <a:lvl3pPr>
              <a:defRPr sz="1600">
                <a:solidFill>
                  <a:schemeClr val="bg1"/>
                </a:solidFill>
                <a:latin typeface="PT Sans" panose="020B0503020203020204" pitchFamily="34" charset="77"/>
              </a:defRPr>
            </a:lvl3pPr>
            <a:lvl4pPr>
              <a:defRPr sz="1600">
                <a:solidFill>
                  <a:schemeClr val="bg1"/>
                </a:solidFill>
                <a:latin typeface="PT Sans" panose="020B0503020203020204" pitchFamily="34" charset="77"/>
              </a:defRPr>
            </a:lvl4pPr>
            <a:lvl5pPr>
              <a:defRPr sz="1600">
                <a:solidFill>
                  <a:schemeClr val="bg1"/>
                </a:solidFill>
                <a:latin typeface="PT Sans" panose="020B0503020203020204" pitchFamily="34" charset="77"/>
              </a:defRPr>
            </a:lvl5pPr>
          </a:lstStyle>
          <a:p>
            <a:r>
              <a:rPr lang="en-US" sz="1600" dirty="0">
                <a:solidFill>
                  <a:schemeClr val="bg1"/>
                </a:solidFill>
                <a:latin typeface="PT Sans" panose="020B0503020203020204" pitchFamily="34" charset="77"/>
              </a:rPr>
              <a:t>Lorem ipsum dolor sit amet, consectetur adipiscing elit. Suspendisse pellentesque libero tellus. Quisque fringilla metus dictum vehicula accumsan. Pellentesque consequat mollis est ornare congue. Nullam a neque quis purus lacinia euismod. Ut elit leo, dapibus varius risus eu, faucibus hendrerit nisl. Praesent malesuada dui vel condimentum cursus. Pellentesque habitant morbi tristique senectus et netus et malesuada fames ac turpis egestas. Duis iaculis at orci vel vestibulum.</a:t>
            </a:r>
          </a:p>
          <a:p>
            <a:r>
              <a:rPr lang="en-US" sz="1600" dirty="0">
                <a:solidFill>
                  <a:schemeClr val="bg1"/>
                </a:solidFill>
                <a:latin typeface="PT Sans" panose="020B0503020203020204" pitchFamily="34" charset="77"/>
              </a:rPr>
              <a:t>Aenean tempor fermentum pulvinar. Aliquam et fringilla magna. Vestibulum posuere fermentum eros, a egestas ex vestibulum at. Nulla lobortis, metus vitae condimentum porta, libero neque auctor est, viverra scelerisque massa quam eu erat. Proin sollicitudin nulla ac tellus ornare, eget vulputate nisi viverra. In rhoncus vestibulum purus. Curabitur molestie diam quis tortor vestibulum, non rutrum quam bibendum. Nullam metus turpis, interdum sed arcu eget, feugiat finibus justo. Cras pharetra sapien et placerat efficitur. Morbi laoreet ullamcorper odio, in commodo nisl auctor nec. Suspendisse sed tempus justo, quis mollis lacus. Proin quis lobortis neque. Nunc eget placerat elit. Duis ipsum ex, placerat a tempus et, sollicitudin ut metus. Vivamus varius ac nisl id tempus.</a:t>
            </a:r>
          </a:p>
          <a:p>
            <a:r>
              <a:rPr lang="en-US" sz="1600" dirty="0">
                <a:solidFill>
                  <a:schemeClr val="bg1"/>
                </a:solidFill>
                <a:latin typeface="PT Sans" panose="020B0503020203020204" pitchFamily="34" charset="77"/>
              </a:rPr>
              <a:t>Sed ornare dolor non dui fermentum tempor. Quisque neque tellus, porttitor sit amet imperdiet et, vestibulum et neque. Donec consequat magna eget ipsum elementum eleifend. Donec mollis luctus ultrices. Donec venenatis, ante eget dictum molestie, nunc nisl sollicitudin orci, at ultrices mi quam nec magna.</a:t>
            </a:r>
          </a:p>
          <a:p>
            <a:pPr marL="342900" indent="-342900">
              <a:buAutoNum type="arabicParenR"/>
            </a:pPr>
            <a:endParaRPr lang="en-US" dirty="0"/>
          </a:p>
        </p:txBody>
      </p:sp>
      <p:sp>
        <p:nvSpPr>
          <p:cNvPr id="10" name="Text Placeholder 13">
            <a:extLst>
              <a:ext uri="{FF2B5EF4-FFF2-40B4-BE49-F238E27FC236}">
                <a16:creationId xmlns:a16="http://schemas.microsoft.com/office/drawing/2014/main" id="{052F7776-1FD3-AAD8-5AF3-F9CB6DF076B6}"/>
              </a:ext>
            </a:extLst>
          </p:cNvPr>
          <p:cNvSpPr>
            <a:spLocks noGrp="1"/>
          </p:cNvSpPr>
          <p:nvPr>
            <p:ph type="body" sz="quarter" idx="10" hasCustomPrompt="1"/>
          </p:nvPr>
        </p:nvSpPr>
        <p:spPr>
          <a:xfrm>
            <a:off x="766388" y="731531"/>
            <a:ext cx="10669399" cy="585787"/>
          </a:xfrm>
          <a:prstGeom prst="rect">
            <a:avLst/>
          </a:prstGeom>
        </p:spPr>
        <p:txBody>
          <a:bodyPr/>
          <a:lstStyle>
            <a:lvl1pPr marL="0" indent="0">
              <a:buNone/>
              <a:defRPr lang="en-US" sz="3200" b="1" kern="1200" dirty="0">
                <a:solidFill>
                  <a:schemeClr val="bg1"/>
                </a:solidFill>
                <a:latin typeface="PT Sans" panose="020B0503020203020204" pitchFamily="34" charset="77"/>
                <a:ea typeface="+mn-ea"/>
                <a:cs typeface="+mn-cs"/>
              </a:defRPr>
            </a:lvl1pPr>
          </a:lstStyle>
          <a:p>
            <a:pPr lvl="0"/>
            <a:r>
              <a:rPr lang="en-US" dirty="0"/>
              <a:t>Heading</a:t>
            </a:r>
          </a:p>
        </p:txBody>
      </p:sp>
      <p:pic>
        <p:nvPicPr>
          <p:cNvPr id="4" name="Picture 3">
            <a:extLst>
              <a:ext uri="{FF2B5EF4-FFF2-40B4-BE49-F238E27FC236}">
                <a16:creationId xmlns:a16="http://schemas.microsoft.com/office/drawing/2014/main" id="{93E016CB-F07A-F94A-0858-3C3E54971E90}"/>
              </a:ext>
            </a:extLst>
          </p:cNvPr>
          <p:cNvPicPr>
            <a:picLocks noChangeAspect="1"/>
          </p:cNvPicPr>
          <p:nvPr userDrawn="1"/>
        </p:nvPicPr>
        <p:blipFill>
          <a:blip r:embed="rId2"/>
          <a:stretch>
            <a:fillRect/>
          </a:stretch>
        </p:blipFill>
        <p:spPr>
          <a:xfrm>
            <a:off x="238160" y="6442694"/>
            <a:ext cx="1650453" cy="238527"/>
          </a:xfrm>
          <a:prstGeom prst="rect">
            <a:avLst/>
          </a:prstGeom>
        </p:spPr>
      </p:pic>
    </p:spTree>
    <p:extLst>
      <p:ext uri="{BB962C8B-B14F-4D97-AF65-F5344CB8AC3E}">
        <p14:creationId xmlns:p14="http://schemas.microsoft.com/office/powerpoint/2010/main" val="37680375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 Orange">
    <p:bg>
      <p:bgPr>
        <a:solidFill>
          <a:srgbClr val="F98D29"/>
        </a:solidFill>
        <a:effectLst/>
      </p:bgPr>
    </p:bg>
    <p:spTree>
      <p:nvGrpSpPr>
        <p:cNvPr id="1" name=""/>
        <p:cNvGrpSpPr/>
        <p:nvPr/>
      </p:nvGrpSpPr>
      <p:grpSpPr>
        <a:xfrm>
          <a:off x="0" y="0"/>
          <a:ext cx="0" cy="0"/>
          <a:chOff x="0" y="0"/>
          <a:chExt cx="0" cy="0"/>
        </a:xfrm>
      </p:grpSpPr>
      <p:sp>
        <p:nvSpPr>
          <p:cNvPr id="11" name="Text Placeholder 16">
            <a:extLst>
              <a:ext uri="{FF2B5EF4-FFF2-40B4-BE49-F238E27FC236}">
                <a16:creationId xmlns:a16="http://schemas.microsoft.com/office/drawing/2014/main" id="{6339DCE5-46AF-1BD6-7543-206C38A93BCA}"/>
              </a:ext>
            </a:extLst>
          </p:cNvPr>
          <p:cNvSpPr>
            <a:spLocks noGrp="1"/>
          </p:cNvSpPr>
          <p:nvPr>
            <p:ph type="body" sz="quarter" idx="12" hasCustomPrompt="1"/>
          </p:nvPr>
        </p:nvSpPr>
        <p:spPr>
          <a:xfrm>
            <a:off x="766389" y="1461949"/>
            <a:ext cx="10669398" cy="4700311"/>
          </a:xfrm>
          <a:prstGeom prst="rect">
            <a:avLst/>
          </a:prstGeom>
        </p:spPr>
        <p:txBody>
          <a:bodyPr/>
          <a:lstStyle>
            <a:lvl1pPr marL="0" indent="0">
              <a:lnSpc>
                <a:spcPct val="100000"/>
              </a:lnSpc>
              <a:buNone/>
              <a:defRPr sz="1600">
                <a:solidFill>
                  <a:schemeClr val="bg1"/>
                </a:solidFill>
                <a:latin typeface="PT Sans" panose="020B0503020203020204" pitchFamily="34" charset="77"/>
              </a:defRPr>
            </a:lvl1pPr>
            <a:lvl2pPr>
              <a:defRPr sz="1600">
                <a:solidFill>
                  <a:schemeClr val="bg1"/>
                </a:solidFill>
                <a:latin typeface="PT Sans" panose="020B0503020203020204" pitchFamily="34" charset="77"/>
              </a:defRPr>
            </a:lvl2pPr>
            <a:lvl3pPr>
              <a:defRPr sz="1600">
                <a:solidFill>
                  <a:schemeClr val="bg1"/>
                </a:solidFill>
                <a:latin typeface="PT Sans" panose="020B0503020203020204" pitchFamily="34" charset="77"/>
              </a:defRPr>
            </a:lvl3pPr>
            <a:lvl4pPr>
              <a:defRPr sz="1600">
                <a:solidFill>
                  <a:schemeClr val="bg1"/>
                </a:solidFill>
                <a:latin typeface="PT Sans" panose="020B0503020203020204" pitchFamily="34" charset="77"/>
              </a:defRPr>
            </a:lvl4pPr>
            <a:lvl5pPr>
              <a:defRPr sz="1600">
                <a:solidFill>
                  <a:schemeClr val="bg1"/>
                </a:solidFill>
                <a:latin typeface="PT Sans" panose="020B0503020203020204" pitchFamily="34" charset="77"/>
              </a:defRPr>
            </a:lvl5pPr>
          </a:lstStyle>
          <a:p>
            <a:r>
              <a:rPr lang="en-US" sz="1600" dirty="0">
                <a:solidFill>
                  <a:schemeClr val="bg1"/>
                </a:solidFill>
                <a:latin typeface="PT Sans" panose="020B0503020203020204" pitchFamily="34" charset="77"/>
              </a:rPr>
              <a:t>Lorem ipsum dolor sit amet, consectetur adipiscing elit. Suspendisse pellentesque libero tellus. Quisque fringilla metus dictum vehicula accumsan. Pellentesque consequat mollis est ornare congue. Nullam a neque quis purus lacinia euismod. Ut elit leo, dapibus varius risus eu, faucibus hendrerit nisl. Praesent malesuada dui vel condimentum cursus. Pellentesque habitant morbi tristique senectus et netus et malesuada fames ac turpis egestas. Duis iaculis at orci vel vestibulum.</a:t>
            </a:r>
          </a:p>
          <a:p>
            <a:r>
              <a:rPr lang="en-US" sz="1600" dirty="0">
                <a:solidFill>
                  <a:schemeClr val="bg1"/>
                </a:solidFill>
                <a:latin typeface="PT Sans" panose="020B0503020203020204" pitchFamily="34" charset="77"/>
              </a:rPr>
              <a:t>Aenean tempor fermentum pulvinar. Aliquam et fringilla magna. Vestibulum posuere fermentum eros, a egestas ex vestibulum at. Nulla lobortis, metus vitae condimentum porta, libero neque auctor est, viverra scelerisque massa quam eu erat. Proin sollicitudin nulla ac tellus ornare, eget vulputate nisi viverra. In rhoncus vestibulum purus. Curabitur molestie diam quis tortor vestibulum, non rutrum quam bibendum. Nullam metus turpis, interdum sed arcu eget, feugiat finibus justo. Cras pharetra sapien et placerat efficitur. Morbi laoreet ullamcorper odio, in commodo nisl auctor nec. Suspendisse sed tempus justo, quis mollis lacus. Proin quis lobortis neque. Nunc eget placerat elit. Duis ipsum ex, placerat a tempus et, sollicitudin ut metus. Vivamus varius ac nisl id tempus.</a:t>
            </a:r>
          </a:p>
          <a:p>
            <a:r>
              <a:rPr lang="en-US" sz="1600" dirty="0">
                <a:solidFill>
                  <a:schemeClr val="bg1"/>
                </a:solidFill>
                <a:latin typeface="PT Sans" panose="020B0503020203020204" pitchFamily="34" charset="77"/>
              </a:rPr>
              <a:t>Sed ornare dolor non dui fermentum tempor. Quisque neque tellus, porttitor sit amet imperdiet et, vestibulum et neque. Donec consequat magna eget ipsum elementum eleifend. Donec mollis luctus ultrices. Donec venenatis, ante eget dictum molestie, nunc nisl sollicitudin orci, at ultrices mi quam nec magna.</a:t>
            </a:r>
          </a:p>
          <a:p>
            <a:pPr marL="342900" indent="-342900">
              <a:buAutoNum type="arabicParenR"/>
            </a:pPr>
            <a:endParaRPr lang="en-US" dirty="0"/>
          </a:p>
        </p:txBody>
      </p:sp>
      <p:sp>
        <p:nvSpPr>
          <p:cNvPr id="10" name="Text Placeholder 13">
            <a:extLst>
              <a:ext uri="{FF2B5EF4-FFF2-40B4-BE49-F238E27FC236}">
                <a16:creationId xmlns:a16="http://schemas.microsoft.com/office/drawing/2014/main" id="{052F7776-1FD3-AAD8-5AF3-F9CB6DF076B6}"/>
              </a:ext>
            </a:extLst>
          </p:cNvPr>
          <p:cNvSpPr>
            <a:spLocks noGrp="1"/>
          </p:cNvSpPr>
          <p:nvPr>
            <p:ph type="body" sz="quarter" idx="10" hasCustomPrompt="1"/>
          </p:nvPr>
        </p:nvSpPr>
        <p:spPr>
          <a:xfrm>
            <a:off x="766388" y="731531"/>
            <a:ext cx="10669399" cy="585787"/>
          </a:xfrm>
          <a:prstGeom prst="rect">
            <a:avLst/>
          </a:prstGeom>
        </p:spPr>
        <p:txBody>
          <a:bodyPr/>
          <a:lstStyle>
            <a:lvl1pPr marL="0" indent="0">
              <a:buNone/>
              <a:defRPr lang="en-US" sz="3200" b="1" kern="1200" dirty="0">
                <a:solidFill>
                  <a:schemeClr val="bg1"/>
                </a:solidFill>
                <a:latin typeface="PT Sans" panose="020B0503020203020204" pitchFamily="34" charset="77"/>
                <a:ea typeface="+mn-ea"/>
                <a:cs typeface="+mn-cs"/>
              </a:defRPr>
            </a:lvl1pPr>
          </a:lstStyle>
          <a:p>
            <a:pPr lvl="0"/>
            <a:r>
              <a:rPr lang="en-US" dirty="0"/>
              <a:t>Heading</a:t>
            </a:r>
          </a:p>
        </p:txBody>
      </p:sp>
      <p:pic>
        <p:nvPicPr>
          <p:cNvPr id="4" name="Picture 3">
            <a:extLst>
              <a:ext uri="{FF2B5EF4-FFF2-40B4-BE49-F238E27FC236}">
                <a16:creationId xmlns:a16="http://schemas.microsoft.com/office/drawing/2014/main" id="{4B9B41F8-7C1E-BF8E-AF0E-C1EDB1EC564E}"/>
              </a:ext>
            </a:extLst>
          </p:cNvPr>
          <p:cNvPicPr>
            <a:picLocks noChangeAspect="1"/>
          </p:cNvPicPr>
          <p:nvPr userDrawn="1"/>
        </p:nvPicPr>
        <p:blipFill>
          <a:blip r:embed="rId2"/>
          <a:stretch>
            <a:fillRect/>
          </a:stretch>
        </p:blipFill>
        <p:spPr>
          <a:xfrm>
            <a:off x="238160" y="6442694"/>
            <a:ext cx="1650453" cy="238527"/>
          </a:xfrm>
          <a:prstGeom prst="rect">
            <a:avLst/>
          </a:prstGeom>
        </p:spPr>
      </p:pic>
    </p:spTree>
    <p:extLst>
      <p:ext uri="{BB962C8B-B14F-4D97-AF65-F5344CB8AC3E}">
        <p14:creationId xmlns:p14="http://schemas.microsoft.com/office/powerpoint/2010/main" val="1245832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 White">
    <p:bg>
      <p:bgPr>
        <a:solidFill>
          <a:schemeClr val="bg1"/>
        </a:solidFill>
        <a:effectLst/>
      </p:bgPr>
    </p:bg>
    <p:spTree>
      <p:nvGrpSpPr>
        <p:cNvPr id="1" name=""/>
        <p:cNvGrpSpPr/>
        <p:nvPr/>
      </p:nvGrpSpPr>
      <p:grpSpPr>
        <a:xfrm>
          <a:off x="0" y="0"/>
          <a:ext cx="0" cy="0"/>
          <a:chOff x="0" y="0"/>
          <a:chExt cx="0" cy="0"/>
        </a:xfrm>
      </p:grpSpPr>
      <p:sp>
        <p:nvSpPr>
          <p:cNvPr id="10" name="Text Placeholder 13">
            <a:extLst>
              <a:ext uri="{FF2B5EF4-FFF2-40B4-BE49-F238E27FC236}">
                <a16:creationId xmlns:a16="http://schemas.microsoft.com/office/drawing/2014/main" id="{052F7776-1FD3-AAD8-5AF3-F9CB6DF076B6}"/>
              </a:ext>
            </a:extLst>
          </p:cNvPr>
          <p:cNvSpPr>
            <a:spLocks noGrp="1"/>
          </p:cNvSpPr>
          <p:nvPr>
            <p:ph type="body" sz="quarter" idx="10" hasCustomPrompt="1"/>
          </p:nvPr>
        </p:nvSpPr>
        <p:spPr>
          <a:xfrm>
            <a:off x="766388" y="731531"/>
            <a:ext cx="10669399" cy="585787"/>
          </a:xfrm>
          <a:prstGeom prst="rect">
            <a:avLst/>
          </a:prstGeom>
        </p:spPr>
        <p:txBody>
          <a:bodyPr/>
          <a:lstStyle>
            <a:lvl1pPr marL="0" indent="0">
              <a:buNone/>
              <a:defRPr lang="en-US" sz="3200" b="1" kern="1200" dirty="0">
                <a:solidFill>
                  <a:srgbClr val="F98D29"/>
                </a:solidFill>
                <a:latin typeface="PT Sans" panose="020B0503020203020204" pitchFamily="34" charset="77"/>
                <a:ea typeface="+mn-ea"/>
                <a:cs typeface="+mn-cs"/>
              </a:defRPr>
            </a:lvl1pPr>
          </a:lstStyle>
          <a:p>
            <a:pPr lvl="0"/>
            <a:r>
              <a:rPr lang="en-US" dirty="0"/>
              <a:t>Heading</a:t>
            </a:r>
          </a:p>
        </p:txBody>
      </p:sp>
      <p:sp>
        <p:nvSpPr>
          <p:cNvPr id="3" name="Text Placeholder 14">
            <a:extLst>
              <a:ext uri="{FF2B5EF4-FFF2-40B4-BE49-F238E27FC236}">
                <a16:creationId xmlns:a16="http://schemas.microsoft.com/office/drawing/2014/main" id="{71EA39AD-0D45-5C71-5138-29BBFB8D16AF}"/>
              </a:ext>
            </a:extLst>
          </p:cNvPr>
          <p:cNvSpPr>
            <a:spLocks noGrp="1"/>
          </p:cNvSpPr>
          <p:nvPr>
            <p:ph type="body" sz="quarter" idx="11" hasCustomPrompt="1"/>
          </p:nvPr>
        </p:nvSpPr>
        <p:spPr>
          <a:xfrm>
            <a:off x="766387" y="1480237"/>
            <a:ext cx="10669399" cy="885371"/>
          </a:xfrm>
          <a:prstGeom prst="rect">
            <a:avLst/>
          </a:prstGeom>
          <a:noFill/>
        </p:spPr>
        <p:txBody>
          <a:bodyPr wrap="square" rtlCol="0">
            <a:spAutoFit/>
          </a:bodyPr>
          <a:lstStyle>
            <a:lvl1pPr marL="0" indent="0">
              <a:buNone/>
              <a:defRPr lang="en-US" sz="1600" dirty="0" smtClean="0">
                <a:latin typeface="PT Sans" panose="020B0503020203020204" pitchFamily="34" charset="77"/>
              </a:defRPr>
            </a:lvl1pPr>
            <a:lvl2pPr>
              <a:defRPr lang="en-US" sz="1800" dirty="0" smtClean="0"/>
            </a:lvl2pPr>
            <a:lvl3pPr>
              <a:defRPr lang="en-US" sz="1800" dirty="0" smtClean="0"/>
            </a:lvl3pPr>
            <a:lvl4pPr>
              <a:defRPr lang="en-US" dirty="0" smtClean="0"/>
            </a:lvl4pPr>
            <a:lvl5pPr>
              <a:defRPr lang="en-US" dirty="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latin typeface="PT Sans" panose="020B0503020203020204" pitchFamily="34" charset="77"/>
              </a:rPr>
              <a:t>Lorem ipsum dolor sit amet, consectetur adipiscing elit. Vestibulum vel pulvinar augue. Sed nec lectus massa. Lorem ipsum dolor sit amet, consectetur adipiscing elit. Nunc tincidunt.</a:t>
            </a:r>
          </a:p>
          <a:p>
            <a:pPr marL="0" lvl="0"/>
            <a:endParaRPr lang="en-US" dirty="0"/>
          </a:p>
        </p:txBody>
      </p:sp>
      <p:sp>
        <p:nvSpPr>
          <p:cNvPr id="6" name="Rectangle 5">
            <a:extLst>
              <a:ext uri="{FF2B5EF4-FFF2-40B4-BE49-F238E27FC236}">
                <a16:creationId xmlns:a16="http://schemas.microsoft.com/office/drawing/2014/main" id="{2FFCB70A-A433-0568-50D7-1C09856C5A48}"/>
              </a:ext>
            </a:extLst>
          </p:cNvPr>
          <p:cNvSpPr/>
          <p:nvPr userDrawn="1"/>
        </p:nvSpPr>
        <p:spPr>
          <a:xfrm>
            <a:off x="0" y="6273224"/>
            <a:ext cx="12191999" cy="584775"/>
          </a:xfrm>
          <a:prstGeom prst="rect">
            <a:avLst/>
          </a:prstGeom>
          <a:solidFill>
            <a:srgbClr val="0080BB"/>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914D837E-245F-BC85-D516-07738AC07871}"/>
              </a:ext>
            </a:extLst>
          </p:cNvPr>
          <p:cNvPicPr>
            <a:picLocks noChangeAspect="1"/>
          </p:cNvPicPr>
          <p:nvPr userDrawn="1"/>
        </p:nvPicPr>
        <p:blipFill>
          <a:blip r:embed="rId2"/>
          <a:stretch>
            <a:fillRect/>
          </a:stretch>
        </p:blipFill>
        <p:spPr>
          <a:xfrm>
            <a:off x="238160" y="6442694"/>
            <a:ext cx="1650453" cy="238527"/>
          </a:xfrm>
          <a:prstGeom prst="rect">
            <a:avLst/>
          </a:prstGeom>
        </p:spPr>
      </p:pic>
    </p:spTree>
    <p:extLst>
      <p:ext uri="{BB962C8B-B14F-4D97-AF65-F5344CB8AC3E}">
        <p14:creationId xmlns:p14="http://schemas.microsoft.com/office/powerpoint/2010/main" val="17948390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ortrait Layout 1">
    <p:spTree>
      <p:nvGrpSpPr>
        <p:cNvPr id="1" name=""/>
        <p:cNvGrpSpPr/>
        <p:nvPr/>
      </p:nvGrpSpPr>
      <p:grpSpPr>
        <a:xfrm>
          <a:off x="0" y="0"/>
          <a:ext cx="0" cy="0"/>
          <a:chOff x="0" y="0"/>
          <a:chExt cx="0" cy="0"/>
        </a:xfrm>
      </p:grpSpPr>
      <p:pic>
        <p:nvPicPr>
          <p:cNvPr id="4" name="Picture 3" descr="A rocky landscape with many rocks&#10;&#10;AI-generated content may be incorrect.">
            <a:extLst>
              <a:ext uri="{FF2B5EF4-FFF2-40B4-BE49-F238E27FC236}">
                <a16:creationId xmlns:a16="http://schemas.microsoft.com/office/drawing/2014/main" id="{AB20736C-EE52-5A85-ECCE-18B1FB44648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1" y="0"/>
            <a:ext cx="5442857" cy="6858000"/>
          </a:xfrm>
          <a:prstGeom prst="rect">
            <a:avLst/>
          </a:prstGeom>
        </p:spPr>
      </p:pic>
      <p:sp>
        <p:nvSpPr>
          <p:cNvPr id="5" name="Rectangle 4">
            <a:extLst>
              <a:ext uri="{FF2B5EF4-FFF2-40B4-BE49-F238E27FC236}">
                <a16:creationId xmlns:a16="http://schemas.microsoft.com/office/drawing/2014/main" id="{05C01825-B715-EB72-870D-412521142462}"/>
              </a:ext>
            </a:extLst>
          </p:cNvPr>
          <p:cNvSpPr/>
          <p:nvPr userDrawn="1"/>
        </p:nvSpPr>
        <p:spPr>
          <a:xfrm>
            <a:off x="0" y="6223000"/>
            <a:ext cx="5442856" cy="635000"/>
          </a:xfrm>
          <a:prstGeom prst="rect">
            <a:avLst/>
          </a:prstGeom>
          <a:solidFill>
            <a:srgbClr val="0F40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3">
            <a:extLst>
              <a:ext uri="{FF2B5EF4-FFF2-40B4-BE49-F238E27FC236}">
                <a16:creationId xmlns:a16="http://schemas.microsoft.com/office/drawing/2014/main" id="{C8ED7E84-6C2B-97FD-DBF5-D8FC50ABACA9}"/>
              </a:ext>
            </a:extLst>
          </p:cNvPr>
          <p:cNvSpPr>
            <a:spLocks noGrp="1"/>
          </p:cNvSpPr>
          <p:nvPr>
            <p:ph type="body" sz="quarter" idx="10" hasCustomPrompt="1"/>
          </p:nvPr>
        </p:nvSpPr>
        <p:spPr>
          <a:xfrm>
            <a:off x="6482595" y="1211239"/>
            <a:ext cx="4676468" cy="585787"/>
          </a:xfrm>
          <a:prstGeom prst="rect">
            <a:avLst/>
          </a:prstGeom>
        </p:spPr>
        <p:txBody>
          <a:bodyPr/>
          <a:lstStyle>
            <a:lvl1pPr marL="0" indent="0">
              <a:buNone/>
              <a:defRPr lang="en-US" sz="3200" b="1" kern="1200" dirty="0">
                <a:solidFill>
                  <a:schemeClr val="tx1"/>
                </a:solidFill>
                <a:latin typeface="PT Sans" panose="020B0503020203020204" pitchFamily="34" charset="77"/>
                <a:ea typeface="+mn-ea"/>
                <a:cs typeface="+mn-cs"/>
              </a:defRPr>
            </a:lvl1pPr>
          </a:lstStyle>
          <a:p>
            <a:pPr lvl="0"/>
            <a:r>
              <a:rPr lang="en-US" dirty="0"/>
              <a:t>Heading</a:t>
            </a:r>
          </a:p>
        </p:txBody>
      </p:sp>
      <p:sp>
        <p:nvSpPr>
          <p:cNvPr id="15" name="Text Placeholder 14">
            <a:extLst>
              <a:ext uri="{FF2B5EF4-FFF2-40B4-BE49-F238E27FC236}">
                <a16:creationId xmlns:a16="http://schemas.microsoft.com/office/drawing/2014/main" id="{E34D9E06-C8C5-E066-137B-BFC13052D7AB}"/>
              </a:ext>
            </a:extLst>
          </p:cNvPr>
          <p:cNvSpPr>
            <a:spLocks noGrp="1"/>
          </p:cNvSpPr>
          <p:nvPr>
            <p:ph type="body" sz="quarter" idx="11" hasCustomPrompt="1"/>
          </p:nvPr>
        </p:nvSpPr>
        <p:spPr>
          <a:xfrm>
            <a:off x="6482595" y="1945170"/>
            <a:ext cx="4676468" cy="1328569"/>
          </a:xfrm>
          <a:prstGeom prst="rect">
            <a:avLst/>
          </a:prstGeom>
          <a:noFill/>
        </p:spPr>
        <p:txBody>
          <a:bodyPr wrap="square" rtlCol="0">
            <a:spAutoFit/>
          </a:bodyPr>
          <a:lstStyle>
            <a:lvl1pPr marL="0" indent="0">
              <a:buNone/>
              <a:defRPr lang="en-US" sz="1600" dirty="0" smtClean="0">
                <a:latin typeface="PT Sans" panose="020B0503020203020204" pitchFamily="34" charset="77"/>
              </a:defRPr>
            </a:lvl1pPr>
            <a:lvl2pPr>
              <a:defRPr lang="en-US" sz="1800" dirty="0" smtClean="0"/>
            </a:lvl2pPr>
            <a:lvl3pPr>
              <a:defRPr lang="en-US" sz="1800" dirty="0" smtClean="0"/>
            </a:lvl3pPr>
            <a:lvl4pPr>
              <a:defRPr lang="en-US" dirty="0" smtClean="0"/>
            </a:lvl4pPr>
            <a:lvl5pPr>
              <a:defRPr lang="en-US" dirty="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latin typeface="PT Sans" panose="020B0503020203020204" pitchFamily="34" charset="77"/>
              </a:rPr>
              <a:t>Lorem ipsum dolor sit amet, consectetur adipiscing elit. Vestibulum vel pulvinar augue. Sed nec lectus massa. Lorem ipsum dolor sit amet, consectetur adipiscing elit. Nunc tincidunt.</a:t>
            </a:r>
          </a:p>
          <a:p>
            <a:pPr marL="0" lvl="0"/>
            <a:endParaRPr lang="en-US" dirty="0"/>
          </a:p>
        </p:txBody>
      </p:sp>
      <p:pic>
        <p:nvPicPr>
          <p:cNvPr id="3" name="Picture 2">
            <a:extLst>
              <a:ext uri="{FF2B5EF4-FFF2-40B4-BE49-F238E27FC236}">
                <a16:creationId xmlns:a16="http://schemas.microsoft.com/office/drawing/2014/main" id="{7346669A-1AB4-6ED2-894E-D389B6EA3C62}"/>
              </a:ext>
            </a:extLst>
          </p:cNvPr>
          <p:cNvPicPr>
            <a:picLocks noChangeAspect="1"/>
          </p:cNvPicPr>
          <p:nvPr userDrawn="1"/>
        </p:nvPicPr>
        <p:blipFill>
          <a:blip r:embed="rId3"/>
          <a:stretch>
            <a:fillRect/>
          </a:stretch>
        </p:blipFill>
        <p:spPr>
          <a:xfrm>
            <a:off x="238160" y="6442694"/>
            <a:ext cx="1650453" cy="238527"/>
          </a:xfrm>
          <a:prstGeom prst="rect">
            <a:avLst/>
          </a:prstGeom>
        </p:spPr>
      </p:pic>
    </p:spTree>
    <p:extLst>
      <p:ext uri="{BB962C8B-B14F-4D97-AF65-F5344CB8AC3E}">
        <p14:creationId xmlns:p14="http://schemas.microsoft.com/office/powerpoint/2010/main" val="6465006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ortrait Layout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FFB7739-DA94-EB3D-DB04-7C2EB231CD8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189"/>
          <a:stretch/>
        </p:blipFill>
        <p:spPr>
          <a:xfrm>
            <a:off x="0" y="0"/>
            <a:ext cx="5451566" cy="6892562"/>
          </a:xfrm>
          <a:prstGeom prst="rect">
            <a:avLst/>
          </a:prstGeom>
        </p:spPr>
      </p:pic>
      <p:sp>
        <p:nvSpPr>
          <p:cNvPr id="12" name="Text Placeholder 13">
            <a:extLst>
              <a:ext uri="{FF2B5EF4-FFF2-40B4-BE49-F238E27FC236}">
                <a16:creationId xmlns:a16="http://schemas.microsoft.com/office/drawing/2014/main" id="{C8ED7E84-6C2B-97FD-DBF5-D8FC50ABACA9}"/>
              </a:ext>
            </a:extLst>
          </p:cNvPr>
          <p:cNvSpPr>
            <a:spLocks noGrp="1"/>
          </p:cNvSpPr>
          <p:nvPr>
            <p:ph type="body" sz="quarter" idx="10" hasCustomPrompt="1"/>
          </p:nvPr>
        </p:nvSpPr>
        <p:spPr>
          <a:xfrm>
            <a:off x="6482595" y="1211239"/>
            <a:ext cx="4676468" cy="585787"/>
          </a:xfrm>
          <a:prstGeom prst="rect">
            <a:avLst/>
          </a:prstGeom>
        </p:spPr>
        <p:txBody>
          <a:bodyPr/>
          <a:lstStyle>
            <a:lvl1pPr marL="0" indent="0">
              <a:buNone/>
              <a:defRPr lang="en-US" sz="3200" b="1" kern="1200" dirty="0">
                <a:solidFill>
                  <a:schemeClr val="tx1"/>
                </a:solidFill>
                <a:latin typeface="PT Sans" panose="020B0503020203020204" pitchFamily="34" charset="77"/>
                <a:ea typeface="+mn-ea"/>
                <a:cs typeface="+mn-cs"/>
              </a:defRPr>
            </a:lvl1pPr>
          </a:lstStyle>
          <a:p>
            <a:pPr lvl="0"/>
            <a:r>
              <a:rPr lang="en-US" dirty="0"/>
              <a:t>Heading</a:t>
            </a:r>
          </a:p>
        </p:txBody>
      </p:sp>
      <p:sp>
        <p:nvSpPr>
          <p:cNvPr id="15" name="Text Placeholder 14">
            <a:extLst>
              <a:ext uri="{FF2B5EF4-FFF2-40B4-BE49-F238E27FC236}">
                <a16:creationId xmlns:a16="http://schemas.microsoft.com/office/drawing/2014/main" id="{E34D9E06-C8C5-E066-137B-BFC13052D7AB}"/>
              </a:ext>
            </a:extLst>
          </p:cNvPr>
          <p:cNvSpPr>
            <a:spLocks noGrp="1"/>
          </p:cNvSpPr>
          <p:nvPr>
            <p:ph type="body" sz="quarter" idx="11" hasCustomPrompt="1"/>
          </p:nvPr>
        </p:nvSpPr>
        <p:spPr>
          <a:xfrm>
            <a:off x="6482595" y="1945170"/>
            <a:ext cx="4676468" cy="1328569"/>
          </a:xfrm>
          <a:prstGeom prst="rect">
            <a:avLst/>
          </a:prstGeom>
          <a:noFill/>
        </p:spPr>
        <p:txBody>
          <a:bodyPr wrap="square" rtlCol="0">
            <a:spAutoFit/>
          </a:bodyPr>
          <a:lstStyle>
            <a:lvl1pPr marL="0" indent="0">
              <a:buNone/>
              <a:defRPr lang="en-US" sz="1600" dirty="0" smtClean="0">
                <a:latin typeface="PT Sans" panose="020B0503020203020204" pitchFamily="34" charset="77"/>
              </a:defRPr>
            </a:lvl1pPr>
            <a:lvl2pPr>
              <a:defRPr lang="en-US" sz="1800" dirty="0" smtClean="0"/>
            </a:lvl2pPr>
            <a:lvl3pPr>
              <a:defRPr lang="en-US" sz="1800" dirty="0" smtClean="0"/>
            </a:lvl3pPr>
            <a:lvl4pPr>
              <a:defRPr lang="en-US" dirty="0" smtClean="0"/>
            </a:lvl4pPr>
            <a:lvl5pPr>
              <a:defRPr lang="en-US" dirty="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latin typeface="PT Sans" panose="020B0503020203020204" pitchFamily="34" charset="77"/>
              </a:rPr>
              <a:t>Lorem ipsum dolor sit amet, consectetur adipiscing elit. Vestibulum vel pulvinar augue. Sed nec lectus massa. Lorem ipsum dolor sit amet, consectetur adipiscing elit. Nunc tincidunt.</a:t>
            </a:r>
          </a:p>
          <a:p>
            <a:pPr marL="0" lvl="0"/>
            <a:endParaRPr lang="en-US" dirty="0"/>
          </a:p>
        </p:txBody>
      </p:sp>
      <p:pic>
        <p:nvPicPr>
          <p:cNvPr id="4" name="Picture 3">
            <a:extLst>
              <a:ext uri="{FF2B5EF4-FFF2-40B4-BE49-F238E27FC236}">
                <a16:creationId xmlns:a16="http://schemas.microsoft.com/office/drawing/2014/main" id="{7B207FF9-6C63-4D50-FC0B-E77A303A3B2D}"/>
              </a:ext>
            </a:extLst>
          </p:cNvPr>
          <p:cNvPicPr>
            <a:picLocks noChangeAspect="1"/>
          </p:cNvPicPr>
          <p:nvPr userDrawn="1"/>
        </p:nvPicPr>
        <p:blipFill>
          <a:blip r:embed="rId3"/>
          <a:stretch>
            <a:fillRect/>
          </a:stretch>
        </p:blipFill>
        <p:spPr>
          <a:xfrm>
            <a:off x="238160" y="6442694"/>
            <a:ext cx="1650453" cy="238527"/>
          </a:xfrm>
          <a:prstGeom prst="rect">
            <a:avLst/>
          </a:prstGeom>
        </p:spPr>
      </p:pic>
    </p:spTree>
    <p:extLst>
      <p:ext uri="{BB962C8B-B14F-4D97-AF65-F5344CB8AC3E}">
        <p14:creationId xmlns:p14="http://schemas.microsoft.com/office/powerpoint/2010/main" val="6012295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rtrait Layout 3">
    <p:spTree>
      <p:nvGrpSpPr>
        <p:cNvPr id="1" name=""/>
        <p:cNvGrpSpPr/>
        <p:nvPr/>
      </p:nvGrpSpPr>
      <p:grpSpPr>
        <a:xfrm>
          <a:off x="0" y="0"/>
          <a:ext cx="0" cy="0"/>
          <a:chOff x="0" y="0"/>
          <a:chExt cx="0" cy="0"/>
        </a:xfrm>
      </p:grpSpPr>
      <p:pic>
        <p:nvPicPr>
          <p:cNvPr id="5" name="Picture 4" descr="A person standing on a path in front of a mountain&#10;&#10;AI-generated content may be incorrect.">
            <a:extLst>
              <a:ext uri="{FF2B5EF4-FFF2-40B4-BE49-F238E27FC236}">
                <a16:creationId xmlns:a16="http://schemas.microsoft.com/office/drawing/2014/main" id="{CFA3A05F-0A07-8599-F021-978B30DB4BE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5487726" cy="6858000"/>
          </a:xfrm>
          <a:prstGeom prst="rect">
            <a:avLst/>
          </a:prstGeom>
        </p:spPr>
      </p:pic>
      <p:sp>
        <p:nvSpPr>
          <p:cNvPr id="12" name="Text Placeholder 13">
            <a:extLst>
              <a:ext uri="{FF2B5EF4-FFF2-40B4-BE49-F238E27FC236}">
                <a16:creationId xmlns:a16="http://schemas.microsoft.com/office/drawing/2014/main" id="{C8ED7E84-6C2B-97FD-DBF5-D8FC50ABACA9}"/>
              </a:ext>
            </a:extLst>
          </p:cNvPr>
          <p:cNvSpPr>
            <a:spLocks noGrp="1"/>
          </p:cNvSpPr>
          <p:nvPr>
            <p:ph type="body" sz="quarter" idx="10" hasCustomPrompt="1"/>
          </p:nvPr>
        </p:nvSpPr>
        <p:spPr>
          <a:xfrm>
            <a:off x="6482595" y="1211239"/>
            <a:ext cx="4676468" cy="585787"/>
          </a:xfrm>
          <a:prstGeom prst="rect">
            <a:avLst/>
          </a:prstGeom>
        </p:spPr>
        <p:txBody>
          <a:bodyPr/>
          <a:lstStyle>
            <a:lvl1pPr marL="0" indent="0">
              <a:buNone/>
              <a:defRPr lang="en-US" sz="3200" b="1" kern="1200" dirty="0">
                <a:solidFill>
                  <a:schemeClr val="tx1"/>
                </a:solidFill>
                <a:latin typeface="PT Sans" panose="020B0503020203020204" pitchFamily="34" charset="77"/>
                <a:ea typeface="+mn-ea"/>
                <a:cs typeface="+mn-cs"/>
              </a:defRPr>
            </a:lvl1pPr>
          </a:lstStyle>
          <a:p>
            <a:pPr lvl="0"/>
            <a:r>
              <a:rPr lang="en-US" dirty="0"/>
              <a:t>Heading</a:t>
            </a:r>
          </a:p>
        </p:txBody>
      </p:sp>
      <p:sp>
        <p:nvSpPr>
          <p:cNvPr id="15" name="Text Placeholder 14">
            <a:extLst>
              <a:ext uri="{FF2B5EF4-FFF2-40B4-BE49-F238E27FC236}">
                <a16:creationId xmlns:a16="http://schemas.microsoft.com/office/drawing/2014/main" id="{E34D9E06-C8C5-E066-137B-BFC13052D7AB}"/>
              </a:ext>
            </a:extLst>
          </p:cNvPr>
          <p:cNvSpPr>
            <a:spLocks noGrp="1"/>
          </p:cNvSpPr>
          <p:nvPr>
            <p:ph type="body" sz="quarter" idx="11" hasCustomPrompt="1"/>
          </p:nvPr>
        </p:nvSpPr>
        <p:spPr>
          <a:xfrm>
            <a:off x="6482595" y="1945170"/>
            <a:ext cx="4676468" cy="1328569"/>
          </a:xfrm>
          <a:prstGeom prst="rect">
            <a:avLst/>
          </a:prstGeom>
          <a:noFill/>
        </p:spPr>
        <p:txBody>
          <a:bodyPr wrap="square" rtlCol="0">
            <a:spAutoFit/>
          </a:bodyPr>
          <a:lstStyle>
            <a:lvl1pPr marL="0" indent="0">
              <a:buNone/>
              <a:defRPr lang="en-US" sz="1600" dirty="0" smtClean="0">
                <a:latin typeface="PT Sans" panose="020B0503020203020204" pitchFamily="34" charset="77"/>
              </a:defRPr>
            </a:lvl1pPr>
            <a:lvl2pPr>
              <a:defRPr lang="en-US" sz="1800" dirty="0" smtClean="0"/>
            </a:lvl2pPr>
            <a:lvl3pPr>
              <a:defRPr lang="en-US" sz="1800" dirty="0" smtClean="0"/>
            </a:lvl3pPr>
            <a:lvl4pPr>
              <a:defRPr lang="en-US" dirty="0" smtClean="0"/>
            </a:lvl4pPr>
            <a:lvl5pPr>
              <a:defRPr lang="en-US" dirty="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latin typeface="PT Sans" panose="020B0503020203020204" pitchFamily="34" charset="77"/>
              </a:rPr>
              <a:t>Lorem ipsum dolor sit amet, consectetur adipiscing elit. Vestibulum vel pulvinar augue. Sed nec lectus massa. Lorem ipsum dolor sit amet, consectetur adipiscing elit. Nunc tincidunt.</a:t>
            </a:r>
          </a:p>
          <a:p>
            <a:pPr marL="0" lvl="0"/>
            <a:endParaRPr lang="en-US" dirty="0"/>
          </a:p>
        </p:txBody>
      </p:sp>
      <p:pic>
        <p:nvPicPr>
          <p:cNvPr id="4" name="Picture 3">
            <a:extLst>
              <a:ext uri="{FF2B5EF4-FFF2-40B4-BE49-F238E27FC236}">
                <a16:creationId xmlns:a16="http://schemas.microsoft.com/office/drawing/2014/main" id="{A8EF92D1-912C-3B50-3DC1-12C31DF23E6B}"/>
              </a:ext>
            </a:extLst>
          </p:cNvPr>
          <p:cNvPicPr>
            <a:picLocks noChangeAspect="1"/>
          </p:cNvPicPr>
          <p:nvPr userDrawn="1"/>
        </p:nvPicPr>
        <p:blipFill>
          <a:blip r:embed="rId3"/>
          <a:stretch>
            <a:fillRect/>
          </a:stretch>
        </p:blipFill>
        <p:spPr>
          <a:xfrm>
            <a:off x="238160" y="6442694"/>
            <a:ext cx="1650453" cy="238527"/>
          </a:xfrm>
          <a:prstGeom prst="rect">
            <a:avLst/>
          </a:prstGeom>
        </p:spPr>
      </p:pic>
    </p:spTree>
    <p:extLst>
      <p:ext uri="{BB962C8B-B14F-4D97-AF65-F5344CB8AC3E}">
        <p14:creationId xmlns:p14="http://schemas.microsoft.com/office/powerpoint/2010/main" val="29639872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rtrait Layout 4">
    <p:spTree>
      <p:nvGrpSpPr>
        <p:cNvPr id="1" name=""/>
        <p:cNvGrpSpPr/>
        <p:nvPr/>
      </p:nvGrpSpPr>
      <p:grpSpPr>
        <a:xfrm>
          <a:off x="0" y="0"/>
          <a:ext cx="0" cy="0"/>
          <a:chOff x="0" y="0"/>
          <a:chExt cx="0" cy="0"/>
        </a:xfrm>
      </p:grpSpPr>
      <p:pic>
        <p:nvPicPr>
          <p:cNvPr id="5" name="Picture 4" descr="A person riding a bike on a rocky trail&#10;&#10;AI-generated content may be incorrect.">
            <a:extLst>
              <a:ext uri="{FF2B5EF4-FFF2-40B4-BE49-F238E27FC236}">
                <a16:creationId xmlns:a16="http://schemas.microsoft.com/office/drawing/2014/main" id="{C2DEF4BA-67CB-53CE-398B-5B488774C46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0"/>
            <a:ext cx="5451566" cy="6858000"/>
          </a:xfrm>
          <a:prstGeom prst="rect">
            <a:avLst/>
          </a:prstGeom>
        </p:spPr>
      </p:pic>
      <p:sp>
        <p:nvSpPr>
          <p:cNvPr id="12" name="Text Placeholder 13">
            <a:extLst>
              <a:ext uri="{FF2B5EF4-FFF2-40B4-BE49-F238E27FC236}">
                <a16:creationId xmlns:a16="http://schemas.microsoft.com/office/drawing/2014/main" id="{C8ED7E84-6C2B-97FD-DBF5-D8FC50ABACA9}"/>
              </a:ext>
            </a:extLst>
          </p:cNvPr>
          <p:cNvSpPr>
            <a:spLocks noGrp="1"/>
          </p:cNvSpPr>
          <p:nvPr>
            <p:ph type="body" sz="quarter" idx="10" hasCustomPrompt="1"/>
          </p:nvPr>
        </p:nvSpPr>
        <p:spPr>
          <a:xfrm>
            <a:off x="6482595" y="1211239"/>
            <a:ext cx="4676468" cy="585787"/>
          </a:xfrm>
          <a:prstGeom prst="rect">
            <a:avLst/>
          </a:prstGeom>
        </p:spPr>
        <p:txBody>
          <a:bodyPr/>
          <a:lstStyle>
            <a:lvl1pPr marL="0" indent="0">
              <a:buNone/>
              <a:defRPr lang="en-US" sz="3200" b="1" kern="1200" dirty="0">
                <a:solidFill>
                  <a:schemeClr val="tx1"/>
                </a:solidFill>
                <a:latin typeface="PT Sans" panose="020B0503020203020204" pitchFamily="34" charset="77"/>
                <a:ea typeface="+mn-ea"/>
                <a:cs typeface="+mn-cs"/>
              </a:defRPr>
            </a:lvl1pPr>
          </a:lstStyle>
          <a:p>
            <a:pPr lvl="0"/>
            <a:r>
              <a:rPr lang="en-US" dirty="0"/>
              <a:t>Heading</a:t>
            </a:r>
          </a:p>
        </p:txBody>
      </p:sp>
      <p:sp>
        <p:nvSpPr>
          <p:cNvPr id="15" name="Text Placeholder 14">
            <a:extLst>
              <a:ext uri="{FF2B5EF4-FFF2-40B4-BE49-F238E27FC236}">
                <a16:creationId xmlns:a16="http://schemas.microsoft.com/office/drawing/2014/main" id="{E34D9E06-C8C5-E066-137B-BFC13052D7AB}"/>
              </a:ext>
            </a:extLst>
          </p:cNvPr>
          <p:cNvSpPr>
            <a:spLocks noGrp="1"/>
          </p:cNvSpPr>
          <p:nvPr>
            <p:ph type="body" sz="quarter" idx="11" hasCustomPrompt="1"/>
          </p:nvPr>
        </p:nvSpPr>
        <p:spPr>
          <a:xfrm>
            <a:off x="6482595" y="1945170"/>
            <a:ext cx="4676468" cy="1328569"/>
          </a:xfrm>
          <a:prstGeom prst="rect">
            <a:avLst/>
          </a:prstGeom>
          <a:noFill/>
        </p:spPr>
        <p:txBody>
          <a:bodyPr wrap="square" rtlCol="0">
            <a:spAutoFit/>
          </a:bodyPr>
          <a:lstStyle>
            <a:lvl1pPr marL="0" indent="0">
              <a:buNone/>
              <a:defRPr lang="en-US" sz="1600" dirty="0" smtClean="0">
                <a:latin typeface="PT Sans" panose="020B0503020203020204" pitchFamily="34" charset="77"/>
              </a:defRPr>
            </a:lvl1pPr>
            <a:lvl2pPr>
              <a:defRPr lang="en-US" sz="1800" dirty="0" smtClean="0"/>
            </a:lvl2pPr>
            <a:lvl3pPr>
              <a:defRPr lang="en-US" sz="1800" dirty="0" smtClean="0"/>
            </a:lvl3pPr>
            <a:lvl4pPr>
              <a:defRPr lang="en-US" dirty="0" smtClean="0"/>
            </a:lvl4pPr>
            <a:lvl5pPr>
              <a:defRPr lang="en-US" dirty="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latin typeface="PT Sans" panose="020B0503020203020204" pitchFamily="34" charset="77"/>
              </a:rPr>
              <a:t>Lorem ipsum dolor sit amet, consectetur adipiscing elit. Vestibulum vel pulvinar augue. Sed nec lectus massa. Lorem ipsum dolor sit amet, consectetur adipiscing elit. Nunc tincidunt.</a:t>
            </a:r>
          </a:p>
          <a:p>
            <a:pPr marL="0" lvl="0"/>
            <a:endParaRPr lang="en-US" dirty="0"/>
          </a:p>
        </p:txBody>
      </p:sp>
      <p:pic>
        <p:nvPicPr>
          <p:cNvPr id="4" name="Picture 3">
            <a:extLst>
              <a:ext uri="{FF2B5EF4-FFF2-40B4-BE49-F238E27FC236}">
                <a16:creationId xmlns:a16="http://schemas.microsoft.com/office/drawing/2014/main" id="{5C696F56-ACF0-EF34-AB53-D8203ED54D23}"/>
              </a:ext>
            </a:extLst>
          </p:cNvPr>
          <p:cNvPicPr>
            <a:picLocks noChangeAspect="1"/>
          </p:cNvPicPr>
          <p:nvPr userDrawn="1"/>
        </p:nvPicPr>
        <p:blipFill>
          <a:blip r:embed="rId3"/>
          <a:stretch>
            <a:fillRect/>
          </a:stretch>
        </p:blipFill>
        <p:spPr>
          <a:xfrm>
            <a:off x="238160" y="6442694"/>
            <a:ext cx="1650453" cy="238527"/>
          </a:xfrm>
          <a:prstGeom prst="rect">
            <a:avLst/>
          </a:prstGeom>
        </p:spPr>
      </p:pic>
    </p:spTree>
    <p:extLst>
      <p:ext uri="{BB962C8B-B14F-4D97-AF65-F5344CB8AC3E}">
        <p14:creationId xmlns:p14="http://schemas.microsoft.com/office/powerpoint/2010/main" val="11550286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andscape Layout 1">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8D49CF72-B81E-C4FB-8DA6-1B2A1BAFFFDD}"/>
              </a:ext>
            </a:extLst>
          </p:cNvPr>
          <p:cNvSpPr>
            <a:spLocks noGrp="1"/>
          </p:cNvSpPr>
          <p:nvPr>
            <p:ph type="body" sz="quarter" idx="10" hasCustomPrompt="1"/>
          </p:nvPr>
        </p:nvSpPr>
        <p:spPr>
          <a:xfrm>
            <a:off x="902207" y="3946488"/>
            <a:ext cx="10237569" cy="585787"/>
          </a:xfrm>
          <a:prstGeom prst="rect">
            <a:avLst/>
          </a:prstGeom>
        </p:spPr>
        <p:txBody>
          <a:bodyPr/>
          <a:lstStyle>
            <a:lvl1pPr marL="0" indent="0">
              <a:buNone/>
              <a:defRPr lang="en-US" sz="3200" b="1" kern="1200" dirty="0">
                <a:solidFill>
                  <a:schemeClr val="tx1"/>
                </a:solidFill>
                <a:latin typeface="PT Sans" panose="020B0503020203020204" pitchFamily="34" charset="77"/>
                <a:ea typeface="+mn-ea"/>
                <a:cs typeface="+mn-cs"/>
              </a:defRPr>
            </a:lvl1pPr>
          </a:lstStyle>
          <a:p>
            <a:pPr lvl="0"/>
            <a:r>
              <a:rPr lang="en-US" dirty="0"/>
              <a:t>Heading</a:t>
            </a:r>
          </a:p>
        </p:txBody>
      </p:sp>
      <p:pic>
        <p:nvPicPr>
          <p:cNvPr id="12" name="Picture 11" descr="A mountain with snow on top&#10;&#10;Description automatically generated">
            <a:extLst>
              <a:ext uri="{FF2B5EF4-FFF2-40B4-BE49-F238E27FC236}">
                <a16:creationId xmlns:a16="http://schemas.microsoft.com/office/drawing/2014/main" id="{4930DA38-8148-EE95-578A-B984635D1C7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3429000"/>
          </a:xfrm>
          <a:prstGeom prst="rect">
            <a:avLst/>
          </a:prstGeom>
        </p:spPr>
      </p:pic>
      <p:sp>
        <p:nvSpPr>
          <p:cNvPr id="15" name="Text Placeholder 14">
            <a:extLst>
              <a:ext uri="{FF2B5EF4-FFF2-40B4-BE49-F238E27FC236}">
                <a16:creationId xmlns:a16="http://schemas.microsoft.com/office/drawing/2014/main" id="{DED67C1E-23E7-C80A-5573-7EB7E3118A6E}"/>
              </a:ext>
            </a:extLst>
          </p:cNvPr>
          <p:cNvSpPr>
            <a:spLocks noGrp="1"/>
          </p:cNvSpPr>
          <p:nvPr>
            <p:ph type="body" sz="quarter" idx="11" hasCustomPrompt="1"/>
          </p:nvPr>
        </p:nvSpPr>
        <p:spPr>
          <a:xfrm>
            <a:off x="902208" y="4680419"/>
            <a:ext cx="10237568" cy="885371"/>
          </a:xfrm>
          <a:prstGeom prst="rect">
            <a:avLst/>
          </a:prstGeom>
          <a:noFill/>
        </p:spPr>
        <p:txBody>
          <a:bodyPr wrap="square" rtlCol="0">
            <a:spAutoFit/>
          </a:bodyPr>
          <a:lstStyle>
            <a:lvl1pPr marL="0" indent="0">
              <a:buNone/>
              <a:defRPr lang="en-US" sz="1600" dirty="0" smtClean="0">
                <a:latin typeface="PT Sans" panose="020B0503020203020204" pitchFamily="34" charset="77"/>
              </a:defRPr>
            </a:lvl1pPr>
            <a:lvl2pPr>
              <a:defRPr lang="en-US" sz="1800" dirty="0" smtClean="0"/>
            </a:lvl2pPr>
            <a:lvl3pPr>
              <a:defRPr lang="en-US" sz="1800" dirty="0" smtClean="0"/>
            </a:lvl3pPr>
            <a:lvl4pPr>
              <a:defRPr lang="en-US" dirty="0" smtClean="0"/>
            </a:lvl4pPr>
            <a:lvl5pPr>
              <a:defRPr lang="en-US" dirty="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latin typeface="PT Sans" panose="020B0503020203020204" pitchFamily="34" charset="77"/>
              </a:rPr>
              <a:t>Lorem ipsum dolor sit amet, consectetur adipiscing elit. Vestibulum vel pulvinar augue. Sed nec lectus massa. Lorem ipsum dolor sit amet, consectetur adipiscing elit. Nunc tincidunt.</a:t>
            </a:r>
          </a:p>
          <a:p>
            <a:pPr marL="0" lvl="0"/>
            <a:endParaRPr lang="en-US" dirty="0"/>
          </a:p>
        </p:txBody>
      </p:sp>
      <p:pic>
        <p:nvPicPr>
          <p:cNvPr id="4" name="Picture 3">
            <a:extLst>
              <a:ext uri="{FF2B5EF4-FFF2-40B4-BE49-F238E27FC236}">
                <a16:creationId xmlns:a16="http://schemas.microsoft.com/office/drawing/2014/main" id="{AA699065-E43C-34E9-3851-25940B56717F}"/>
              </a:ext>
            </a:extLst>
          </p:cNvPr>
          <p:cNvPicPr>
            <a:picLocks noChangeAspect="1"/>
          </p:cNvPicPr>
          <p:nvPr userDrawn="1"/>
        </p:nvPicPr>
        <p:blipFill>
          <a:blip r:embed="rId3"/>
          <a:stretch>
            <a:fillRect/>
          </a:stretch>
        </p:blipFill>
        <p:spPr>
          <a:xfrm>
            <a:off x="238159" y="6442694"/>
            <a:ext cx="1645035" cy="237744"/>
          </a:xfrm>
          <a:prstGeom prst="rect">
            <a:avLst/>
          </a:prstGeom>
        </p:spPr>
      </p:pic>
      <p:pic>
        <p:nvPicPr>
          <p:cNvPr id="3" name="Picture 2" descr="A person on a paddle board on a lake&#10;&#10;AI-generated content may be incorrect.">
            <a:extLst>
              <a:ext uri="{FF2B5EF4-FFF2-40B4-BE49-F238E27FC236}">
                <a16:creationId xmlns:a16="http://schemas.microsoft.com/office/drawing/2014/main" id="{A092B032-3CD4-14A4-F987-4AB4561482CA}"/>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0" y="0"/>
            <a:ext cx="12192000" cy="3429000"/>
          </a:xfrm>
          <a:prstGeom prst="rect">
            <a:avLst/>
          </a:prstGeom>
        </p:spPr>
      </p:pic>
    </p:spTree>
    <p:extLst>
      <p:ext uri="{BB962C8B-B14F-4D97-AF65-F5344CB8AC3E}">
        <p14:creationId xmlns:p14="http://schemas.microsoft.com/office/powerpoint/2010/main" val="1030509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andscape Layout 2">
    <p:spTree>
      <p:nvGrpSpPr>
        <p:cNvPr id="1" name=""/>
        <p:cNvGrpSpPr/>
        <p:nvPr/>
      </p:nvGrpSpPr>
      <p:grpSpPr>
        <a:xfrm>
          <a:off x="0" y="0"/>
          <a:ext cx="0" cy="0"/>
          <a:chOff x="0" y="0"/>
          <a:chExt cx="0" cy="0"/>
        </a:xfrm>
      </p:grpSpPr>
      <p:pic>
        <p:nvPicPr>
          <p:cNvPr id="5" name="Picture 4" descr="A person in a boat on a lake&#10;&#10;AI-generated content may be incorrect.">
            <a:extLst>
              <a:ext uri="{FF2B5EF4-FFF2-40B4-BE49-F238E27FC236}">
                <a16:creationId xmlns:a16="http://schemas.microsoft.com/office/drawing/2014/main" id="{4ED645CD-D3FE-A88E-E728-4083E584FA6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0"/>
            <a:ext cx="12192000" cy="3429000"/>
          </a:xfrm>
          <a:prstGeom prst="rect">
            <a:avLst/>
          </a:prstGeom>
        </p:spPr>
      </p:pic>
      <p:sp>
        <p:nvSpPr>
          <p:cNvPr id="14" name="Text Placeholder 13">
            <a:extLst>
              <a:ext uri="{FF2B5EF4-FFF2-40B4-BE49-F238E27FC236}">
                <a16:creationId xmlns:a16="http://schemas.microsoft.com/office/drawing/2014/main" id="{8D49CF72-B81E-C4FB-8DA6-1B2A1BAFFFDD}"/>
              </a:ext>
            </a:extLst>
          </p:cNvPr>
          <p:cNvSpPr>
            <a:spLocks noGrp="1"/>
          </p:cNvSpPr>
          <p:nvPr>
            <p:ph type="body" sz="quarter" idx="10" hasCustomPrompt="1"/>
          </p:nvPr>
        </p:nvSpPr>
        <p:spPr>
          <a:xfrm>
            <a:off x="902207" y="3946488"/>
            <a:ext cx="10237569" cy="585787"/>
          </a:xfrm>
          <a:prstGeom prst="rect">
            <a:avLst/>
          </a:prstGeom>
        </p:spPr>
        <p:txBody>
          <a:bodyPr/>
          <a:lstStyle>
            <a:lvl1pPr marL="0" indent="0">
              <a:buNone/>
              <a:defRPr lang="en-US" sz="3200" b="1" kern="1200" dirty="0">
                <a:solidFill>
                  <a:schemeClr val="tx1"/>
                </a:solidFill>
                <a:latin typeface="PT Sans" panose="020B0503020203020204" pitchFamily="34" charset="77"/>
                <a:ea typeface="+mn-ea"/>
                <a:cs typeface="+mn-cs"/>
              </a:defRPr>
            </a:lvl1pPr>
          </a:lstStyle>
          <a:p>
            <a:pPr lvl="0"/>
            <a:r>
              <a:rPr lang="en-US" dirty="0"/>
              <a:t>Heading</a:t>
            </a:r>
          </a:p>
        </p:txBody>
      </p:sp>
      <p:sp>
        <p:nvSpPr>
          <p:cNvPr id="15" name="Text Placeholder 14">
            <a:extLst>
              <a:ext uri="{FF2B5EF4-FFF2-40B4-BE49-F238E27FC236}">
                <a16:creationId xmlns:a16="http://schemas.microsoft.com/office/drawing/2014/main" id="{DED67C1E-23E7-C80A-5573-7EB7E3118A6E}"/>
              </a:ext>
            </a:extLst>
          </p:cNvPr>
          <p:cNvSpPr>
            <a:spLocks noGrp="1"/>
          </p:cNvSpPr>
          <p:nvPr>
            <p:ph type="body" sz="quarter" idx="11" hasCustomPrompt="1"/>
          </p:nvPr>
        </p:nvSpPr>
        <p:spPr>
          <a:xfrm>
            <a:off x="902208" y="4680419"/>
            <a:ext cx="10237568" cy="885371"/>
          </a:xfrm>
          <a:prstGeom prst="rect">
            <a:avLst/>
          </a:prstGeom>
          <a:noFill/>
        </p:spPr>
        <p:txBody>
          <a:bodyPr wrap="square" rtlCol="0">
            <a:spAutoFit/>
          </a:bodyPr>
          <a:lstStyle>
            <a:lvl1pPr marL="0" indent="0">
              <a:buNone/>
              <a:defRPr lang="en-US" sz="1600" dirty="0" smtClean="0">
                <a:latin typeface="PT Sans" panose="020B0503020203020204" pitchFamily="34" charset="77"/>
              </a:defRPr>
            </a:lvl1pPr>
            <a:lvl2pPr>
              <a:defRPr lang="en-US" sz="1800" dirty="0" smtClean="0"/>
            </a:lvl2pPr>
            <a:lvl3pPr>
              <a:defRPr lang="en-US" sz="1800" dirty="0" smtClean="0"/>
            </a:lvl3pPr>
            <a:lvl4pPr>
              <a:defRPr lang="en-US" dirty="0" smtClean="0"/>
            </a:lvl4pPr>
            <a:lvl5pPr>
              <a:defRPr lang="en-US" dirty="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latin typeface="PT Sans" panose="020B0503020203020204" pitchFamily="34" charset="77"/>
              </a:rPr>
              <a:t>Lorem ipsum dolor sit amet, consectetur adipiscing elit. Vestibulum vel pulvinar augue. Sed nec lectus massa. Lorem ipsum dolor sit amet, consectetur adipiscing elit. Nunc tincidunt.</a:t>
            </a:r>
          </a:p>
          <a:p>
            <a:pPr marL="0" lvl="0"/>
            <a:endParaRPr lang="en-US" dirty="0"/>
          </a:p>
        </p:txBody>
      </p:sp>
      <p:pic>
        <p:nvPicPr>
          <p:cNvPr id="3" name="Picture 2">
            <a:extLst>
              <a:ext uri="{FF2B5EF4-FFF2-40B4-BE49-F238E27FC236}">
                <a16:creationId xmlns:a16="http://schemas.microsoft.com/office/drawing/2014/main" id="{CA58101A-F188-8A43-6E33-91AF84E9E0B6}"/>
              </a:ext>
            </a:extLst>
          </p:cNvPr>
          <p:cNvPicPr>
            <a:picLocks noChangeAspect="1"/>
          </p:cNvPicPr>
          <p:nvPr userDrawn="1"/>
        </p:nvPicPr>
        <p:blipFill>
          <a:blip r:embed="rId3"/>
          <a:stretch>
            <a:fillRect/>
          </a:stretch>
        </p:blipFill>
        <p:spPr>
          <a:xfrm>
            <a:off x="238159" y="6442694"/>
            <a:ext cx="1645035" cy="237744"/>
          </a:xfrm>
          <a:prstGeom prst="rect">
            <a:avLst/>
          </a:prstGeom>
        </p:spPr>
      </p:pic>
    </p:spTree>
    <p:extLst>
      <p:ext uri="{BB962C8B-B14F-4D97-AF65-F5344CB8AC3E}">
        <p14:creationId xmlns:p14="http://schemas.microsoft.com/office/powerpoint/2010/main" val="42044722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andscape Layout 3">
    <p:spTree>
      <p:nvGrpSpPr>
        <p:cNvPr id="1" name=""/>
        <p:cNvGrpSpPr/>
        <p:nvPr/>
      </p:nvGrpSpPr>
      <p:grpSpPr>
        <a:xfrm>
          <a:off x="0" y="0"/>
          <a:ext cx="0" cy="0"/>
          <a:chOff x="0" y="0"/>
          <a:chExt cx="0" cy="0"/>
        </a:xfrm>
      </p:grpSpPr>
      <p:pic>
        <p:nvPicPr>
          <p:cNvPr id="7" name="Picture 6" descr="A person riding a bike through the woods&#10;&#10;AI-generated content may be incorrect.">
            <a:extLst>
              <a:ext uri="{FF2B5EF4-FFF2-40B4-BE49-F238E27FC236}">
                <a16:creationId xmlns:a16="http://schemas.microsoft.com/office/drawing/2014/main" id="{74FFF8F2-D86B-4392-5A26-F98308A833C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6833" y="0"/>
            <a:ext cx="12191999" cy="3429000"/>
          </a:xfrm>
          <a:prstGeom prst="rect">
            <a:avLst/>
          </a:prstGeom>
        </p:spPr>
      </p:pic>
      <p:sp>
        <p:nvSpPr>
          <p:cNvPr id="14" name="Text Placeholder 13">
            <a:extLst>
              <a:ext uri="{FF2B5EF4-FFF2-40B4-BE49-F238E27FC236}">
                <a16:creationId xmlns:a16="http://schemas.microsoft.com/office/drawing/2014/main" id="{8D49CF72-B81E-C4FB-8DA6-1B2A1BAFFFDD}"/>
              </a:ext>
            </a:extLst>
          </p:cNvPr>
          <p:cNvSpPr>
            <a:spLocks noGrp="1"/>
          </p:cNvSpPr>
          <p:nvPr>
            <p:ph type="body" sz="quarter" idx="10" hasCustomPrompt="1"/>
          </p:nvPr>
        </p:nvSpPr>
        <p:spPr>
          <a:xfrm>
            <a:off x="902207" y="3946488"/>
            <a:ext cx="10237569" cy="585787"/>
          </a:xfrm>
          <a:prstGeom prst="rect">
            <a:avLst/>
          </a:prstGeom>
        </p:spPr>
        <p:txBody>
          <a:bodyPr/>
          <a:lstStyle>
            <a:lvl1pPr marL="0" indent="0">
              <a:buNone/>
              <a:defRPr lang="en-US" sz="3200" b="1" kern="1200" dirty="0">
                <a:solidFill>
                  <a:schemeClr val="tx1"/>
                </a:solidFill>
                <a:latin typeface="PT Sans" panose="020B0503020203020204" pitchFamily="34" charset="77"/>
                <a:ea typeface="+mn-ea"/>
                <a:cs typeface="+mn-cs"/>
              </a:defRPr>
            </a:lvl1pPr>
          </a:lstStyle>
          <a:p>
            <a:pPr lvl="0"/>
            <a:r>
              <a:rPr lang="en-US" dirty="0"/>
              <a:t>Heading</a:t>
            </a:r>
          </a:p>
        </p:txBody>
      </p:sp>
      <p:sp>
        <p:nvSpPr>
          <p:cNvPr id="15" name="Text Placeholder 14">
            <a:extLst>
              <a:ext uri="{FF2B5EF4-FFF2-40B4-BE49-F238E27FC236}">
                <a16:creationId xmlns:a16="http://schemas.microsoft.com/office/drawing/2014/main" id="{DED67C1E-23E7-C80A-5573-7EB7E3118A6E}"/>
              </a:ext>
            </a:extLst>
          </p:cNvPr>
          <p:cNvSpPr>
            <a:spLocks noGrp="1"/>
          </p:cNvSpPr>
          <p:nvPr>
            <p:ph type="body" sz="quarter" idx="11" hasCustomPrompt="1"/>
          </p:nvPr>
        </p:nvSpPr>
        <p:spPr>
          <a:xfrm>
            <a:off x="902208" y="4680419"/>
            <a:ext cx="10237568" cy="885371"/>
          </a:xfrm>
          <a:prstGeom prst="rect">
            <a:avLst/>
          </a:prstGeom>
          <a:noFill/>
        </p:spPr>
        <p:txBody>
          <a:bodyPr wrap="square" rtlCol="0">
            <a:spAutoFit/>
          </a:bodyPr>
          <a:lstStyle>
            <a:lvl1pPr marL="0" indent="0">
              <a:buNone/>
              <a:defRPr lang="en-US" sz="1600" dirty="0" smtClean="0">
                <a:latin typeface="PT Sans" panose="020B0503020203020204" pitchFamily="34" charset="77"/>
              </a:defRPr>
            </a:lvl1pPr>
            <a:lvl2pPr>
              <a:defRPr lang="en-US" sz="1800" dirty="0" smtClean="0"/>
            </a:lvl2pPr>
            <a:lvl3pPr>
              <a:defRPr lang="en-US" sz="1800" dirty="0" smtClean="0"/>
            </a:lvl3pPr>
            <a:lvl4pPr>
              <a:defRPr lang="en-US" dirty="0" smtClean="0"/>
            </a:lvl4pPr>
            <a:lvl5pPr>
              <a:defRPr lang="en-US" dirty="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latin typeface="PT Sans" panose="020B0503020203020204" pitchFamily="34" charset="77"/>
              </a:rPr>
              <a:t>Lorem ipsum dolor sit amet, consectetur adipiscing elit. Vestibulum vel pulvinar augue. Sed nec lectus massa. Lorem ipsum dolor sit amet, consectetur adipiscing elit. Nunc tincidunt.</a:t>
            </a:r>
          </a:p>
          <a:p>
            <a:pPr marL="0" lvl="0"/>
            <a:endParaRPr lang="en-US" dirty="0"/>
          </a:p>
        </p:txBody>
      </p:sp>
      <p:pic>
        <p:nvPicPr>
          <p:cNvPr id="4" name="Picture 3">
            <a:extLst>
              <a:ext uri="{FF2B5EF4-FFF2-40B4-BE49-F238E27FC236}">
                <a16:creationId xmlns:a16="http://schemas.microsoft.com/office/drawing/2014/main" id="{F04AA364-B638-3AAC-5883-7CD86E6423D7}"/>
              </a:ext>
            </a:extLst>
          </p:cNvPr>
          <p:cNvPicPr>
            <a:picLocks noChangeAspect="1"/>
          </p:cNvPicPr>
          <p:nvPr userDrawn="1"/>
        </p:nvPicPr>
        <p:blipFill>
          <a:blip r:embed="rId3"/>
          <a:stretch>
            <a:fillRect/>
          </a:stretch>
        </p:blipFill>
        <p:spPr>
          <a:xfrm>
            <a:off x="238159" y="6442694"/>
            <a:ext cx="1645035" cy="237744"/>
          </a:xfrm>
          <a:prstGeom prst="rect">
            <a:avLst/>
          </a:prstGeom>
        </p:spPr>
      </p:pic>
    </p:spTree>
    <p:extLst>
      <p:ext uri="{BB962C8B-B14F-4D97-AF65-F5344CB8AC3E}">
        <p14:creationId xmlns:p14="http://schemas.microsoft.com/office/powerpoint/2010/main" val="5223618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andscape Layout 4">
    <p:spTree>
      <p:nvGrpSpPr>
        <p:cNvPr id="1" name=""/>
        <p:cNvGrpSpPr/>
        <p:nvPr/>
      </p:nvGrpSpPr>
      <p:grpSpPr>
        <a:xfrm>
          <a:off x="0" y="0"/>
          <a:ext cx="0" cy="0"/>
          <a:chOff x="0" y="0"/>
          <a:chExt cx="0" cy="0"/>
        </a:xfrm>
      </p:grpSpPr>
      <p:pic>
        <p:nvPicPr>
          <p:cNvPr id="9" name="Picture 8" descr="A group of people in a white water raft&#10;&#10;AI-generated content may be incorrect.">
            <a:extLst>
              <a:ext uri="{FF2B5EF4-FFF2-40B4-BE49-F238E27FC236}">
                <a16:creationId xmlns:a16="http://schemas.microsoft.com/office/drawing/2014/main" id="{767249EB-DAAD-0053-6086-54714A4D706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1"/>
            <a:ext cx="12198832" cy="3429001"/>
          </a:xfrm>
          <a:prstGeom prst="rect">
            <a:avLst/>
          </a:prstGeom>
        </p:spPr>
      </p:pic>
      <p:sp>
        <p:nvSpPr>
          <p:cNvPr id="14" name="Text Placeholder 13">
            <a:extLst>
              <a:ext uri="{FF2B5EF4-FFF2-40B4-BE49-F238E27FC236}">
                <a16:creationId xmlns:a16="http://schemas.microsoft.com/office/drawing/2014/main" id="{8D49CF72-B81E-C4FB-8DA6-1B2A1BAFFFDD}"/>
              </a:ext>
            </a:extLst>
          </p:cNvPr>
          <p:cNvSpPr>
            <a:spLocks noGrp="1"/>
          </p:cNvSpPr>
          <p:nvPr>
            <p:ph type="body" sz="quarter" idx="10" hasCustomPrompt="1"/>
          </p:nvPr>
        </p:nvSpPr>
        <p:spPr>
          <a:xfrm>
            <a:off x="902207" y="3946488"/>
            <a:ext cx="10237569" cy="585787"/>
          </a:xfrm>
          <a:prstGeom prst="rect">
            <a:avLst/>
          </a:prstGeom>
        </p:spPr>
        <p:txBody>
          <a:bodyPr/>
          <a:lstStyle>
            <a:lvl1pPr marL="0" indent="0">
              <a:buNone/>
              <a:defRPr lang="en-US" sz="3200" b="1" kern="1200" dirty="0">
                <a:solidFill>
                  <a:schemeClr val="tx1"/>
                </a:solidFill>
                <a:latin typeface="PT Sans" panose="020B0503020203020204" pitchFamily="34" charset="77"/>
                <a:ea typeface="+mn-ea"/>
                <a:cs typeface="+mn-cs"/>
              </a:defRPr>
            </a:lvl1pPr>
          </a:lstStyle>
          <a:p>
            <a:pPr lvl="0"/>
            <a:r>
              <a:rPr lang="en-US" dirty="0"/>
              <a:t>Heading</a:t>
            </a:r>
          </a:p>
        </p:txBody>
      </p:sp>
      <p:sp>
        <p:nvSpPr>
          <p:cNvPr id="15" name="Text Placeholder 14">
            <a:extLst>
              <a:ext uri="{FF2B5EF4-FFF2-40B4-BE49-F238E27FC236}">
                <a16:creationId xmlns:a16="http://schemas.microsoft.com/office/drawing/2014/main" id="{DED67C1E-23E7-C80A-5573-7EB7E3118A6E}"/>
              </a:ext>
            </a:extLst>
          </p:cNvPr>
          <p:cNvSpPr>
            <a:spLocks noGrp="1"/>
          </p:cNvSpPr>
          <p:nvPr>
            <p:ph type="body" sz="quarter" idx="11" hasCustomPrompt="1"/>
          </p:nvPr>
        </p:nvSpPr>
        <p:spPr>
          <a:xfrm>
            <a:off x="902208" y="4680419"/>
            <a:ext cx="10237568" cy="885371"/>
          </a:xfrm>
          <a:prstGeom prst="rect">
            <a:avLst/>
          </a:prstGeom>
          <a:noFill/>
        </p:spPr>
        <p:txBody>
          <a:bodyPr wrap="square" rtlCol="0">
            <a:spAutoFit/>
          </a:bodyPr>
          <a:lstStyle>
            <a:lvl1pPr marL="0" indent="0">
              <a:buNone/>
              <a:defRPr lang="en-US" sz="1600" dirty="0" smtClean="0">
                <a:latin typeface="PT Sans" panose="020B0503020203020204" pitchFamily="34" charset="77"/>
              </a:defRPr>
            </a:lvl1pPr>
            <a:lvl2pPr>
              <a:defRPr lang="en-US" sz="1800" dirty="0" smtClean="0"/>
            </a:lvl2pPr>
            <a:lvl3pPr>
              <a:defRPr lang="en-US" sz="1800" dirty="0" smtClean="0"/>
            </a:lvl3pPr>
            <a:lvl4pPr>
              <a:defRPr lang="en-US" dirty="0" smtClean="0"/>
            </a:lvl4pPr>
            <a:lvl5pPr>
              <a:defRPr lang="en-US" dirty="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latin typeface="PT Sans" panose="020B0503020203020204" pitchFamily="34" charset="77"/>
              </a:rPr>
              <a:t>Lorem ipsum dolor sit amet, consectetur adipiscing elit. Vestibulum vel pulvinar augue. Sed nec lectus massa. Lorem ipsum dolor sit amet, consectetur adipiscing elit. Nunc tincidunt.</a:t>
            </a:r>
          </a:p>
          <a:p>
            <a:pPr marL="0" lvl="0"/>
            <a:endParaRPr lang="en-US" dirty="0"/>
          </a:p>
        </p:txBody>
      </p:sp>
      <p:pic>
        <p:nvPicPr>
          <p:cNvPr id="4" name="Picture 3">
            <a:extLst>
              <a:ext uri="{FF2B5EF4-FFF2-40B4-BE49-F238E27FC236}">
                <a16:creationId xmlns:a16="http://schemas.microsoft.com/office/drawing/2014/main" id="{F0F0E571-A115-F7F2-A844-AE084BA28103}"/>
              </a:ext>
            </a:extLst>
          </p:cNvPr>
          <p:cNvPicPr>
            <a:picLocks noChangeAspect="1"/>
          </p:cNvPicPr>
          <p:nvPr userDrawn="1"/>
        </p:nvPicPr>
        <p:blipFill>
          <a:blip r:embed="rId3"/>
          <a:stretch>
            <a:fillRect/>
          </a:stretch>
        </p:blipFill>
        <p:spPr>
          <a:xfrm>
            <a:off x="238159" y="6442694"/>
            <a:ext cx="1645035" cy="237744"/>
          </a:xfrm>
          <a:prstGeom prst="rect">
            <a:avLst/>
          </a:prstGeom>
        </p:spPr>
      </p:pic>
    </p:spTree>
    <p:extLst>
      <p:ext uri="{BB962C8B-B14F-4D97-AF65-F5344CB8AC3E}">
        <p14:creationId xmlns:p14="http://schemas.microsoft.com/office/powerpoint/2010/main" val="1963681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arter Layout 1">
    <p:spTree>
      <p:nvGrpSpPr>
        <p:cNvPr id="1" name=""/>
        <p:cNvGrpSpPr/>
        <p:nvPr/>
      </p:nvGrpSpPr>
      <p:grpSpPr>
        <a:xfrm>
          <a:off x="0" y="0"/>
          <a:ext cx="0" cy="0"/>
          <a:chOff x="0" y="0"/>
          <a:chExt cx="0" cy="0"/>
        </a:xfrm>
      </p:grpSpPr>
      <p:sp>
        <p:nvSpPr>
          <p:cNvPr id="10" name="Text Placeholder 13">
            <a:extLst>
              <a:ext uri="{FF2B5EF4-FFF2-40B4-BE49-F238E27FC236}">
                <a16:creationId xmlns:a16="http://schemas.microsoft.com/office/drawing/2014/main" id="{A387F7BD-CB4B-87B0-00A1-9F3F3CFF285F}"/>
              </a:ext>
            </a:extLst>
          </p:cNvPr>
          <p:cNvSpPr>
            <a:spLocks noGrp="1"/>
          </p:cNvSpPr>
          <p:nvPr>
            <p:ph type="body" sz="quarter" idx="10" hasCustomPrompt="1"/>
          </p:nvPr>
        </p:nvSpPr>
        <p:spPr>
          <a:xfrm>
            <a:off x="1363503" y="2507302"/>
            <a:ext cx="10237569" cy="585787"/>
          </a:xfrm>
          <a:prstGeom prst="rect">
            <a:avLst/>
          </a:prstGeom>
        </p:spPr>
        <p:txBody>
          <a:bodyPr/>
          <a:lstStyle>
            <a:lvl1pPr marL="0" indent="0">
              <a:buNone/>
              <a:defRPr lang="en-US" sz="3200" b="1" kern="1200" dirty="0">
                <a:solidFill>
                  <a:schemeClr val="tx1"/>
                </a:solidFill>
                <a:latin typeface="PT Sans" panose="020B0503020203020204" pitchFamily="34" charset="77"/>
                <a:ea typeface="+mn-ea"/>
                <a:cs typeface="+mn-cs"/>
              </a:defRPr>
            </a:lvl1pPr>
          </a:lstStyle>
          <a:p>
            <a:pPr lvl="0"/>
            <a:r>
              <a:rPr lang="en-US" dirty="0"/>
              <a:t>Heading</a:t>
            </a:r>
          </a:p>
        </p:txBody>
      </p:sp>
      <p:pic>
        <p:nvPicPr>
          <p:cNvPr id="8" name="Picture 7">
            <a:extLst>
              <a:ext uri="{FF2B5EF4-FFF2-40B4-BE49-F238E27FC236}">
                <a16:creationId xmlns:a16="http://schemas.microsoft.com/office/drawing/2014/main" id="{1EBFC406-9F2E-D05F-DBE9-CCC6F950CB4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83"/>
          <a:stretch/>
        </p:blipFill>
        <p:spPr>
          <a:xfrm>
            <a:off x="-22337" y="495"/>
            <a:ext cx="12236673" cy="1907177"/>
          </a:xfrm>
          <a:prstGeom prst="rect">
            <a:avLst/>
          </a:prstGeom>
        </p:spPr>
      </p:pic>
      <p:sp>
        <p:nvSpPr>
          <p:cNvPr id="11" name="Text Placeholder 14">
            <a:extLst>
              <a:ext uri="{FF2B5EF4-FFF2-40B4-BE49-F238E27FC236}">
                <a16:creationId xmlns:a16="http://schemas.microsoft.com/office/drawing/2014/main" id="{2D7C3948-D821-0585-F783-A0705E74926A}"/>
              </a:ext>
            </a:extLst>
          </p:cNvPr>
          <p:cNvSpPr>
            <a:spLocks noGrp="1"/>
          </p:cNvSpPr>
          <p:nvPr>
            <p:ph type="body" sz="quarter" idx="11" hasCustomPrompt="1"/>
          </p:nvPr>
        </p:nvSpPr>
        <p:spPr>
          <a:xfrm>
            <a:off x="1363504" y="3241233"/>
            <a:ext cx="10237568" cy="885371"/>
          </a:xfrm>
          <a:prstGeom prst="rect">
            <a:avLst/>
          </a:prstGeom>
          <a:noFill/>
        </p:spPr>
        <p:txBody>
          <a:bodyPr wrap="square" rtlCol="0">
            <a:spAutoFit/>
          </a:bodyPr>
          <a:lstStyle>
            <a:lvl1pPr marL="0" indent="0">
              <a:buNone/>
              <a:defRPr lang="en-US" sz="1600" dirty="0" smtClean="0">
                <a:latin typeface="PT Sans" panose="020B0503020203020204" pitchFamily="34" charset="77"/>
              </a:defRPr>
            </a:lvl1pPr>
            <a:lvl2pPr>
              <a:defRPr lang="en-US" sz="1800" dirty="0" smtClean="0"/>
            </a:lvl2pPr>
            <a:lvl3pPr>
              <a:defRPr lang="en-US" sz="1800" dirty="0" smtClean="0"/>
            </a:lvl3pPr>
            <a:lvl4pPr>
              <a:defRPr lang="en-US" dirty="0" smtClean="0"/>
            </a:lvl4pPr>
            <a:lvl5pPr>
              <a:defRPr lang="en-US" dirty="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latin typeface="PT Sans" panose="020B0503020203020204" pitchFamily="34" charset="77"/>
              </a:rPr>
              <a:t>Lorem ipsum dolor sit amet, consectetur adipiscing elit. Vestibulum vel pulvinar augue. Sed nec lectus massa. Lorem ipsum dolor sit amet, consectetur adipiscing elit. Nunc tincidunt.</a:t>
            </a:r>
          </a:p>
          <a:p>
            <a:pPr marL="0" lvl="0"/>
            <a:endParaRPr lang="en-US" dirty="0"/>
          </a:p>
        </p:txBody>
      </p:sp>
      <p:pic>
        <p:nvPicPr>
          <p:cNvPr id="3" name="Picture 2">
            <a:extLst>
              <a:ext uri="{FF2B5EF4-FFF2-40B4-BE49-F238E27FC236}">
                <a16:creationId xmlns:a16="http://schemas.microsoft.com/office/drawing/2014/main" id="{00085D6A-B446-C28E-7093-902DE1417704}"/>
              </a:ext>
            </a:extLst>
          </p:cNvPr>
          <p:cNvPicPr>
            <a:picLocks noChangeAspect="1"/>
          </p:cNvPicPr>
          <p:nvPr userDrawn="1"/>
        </p:nvPicPr>
        <p:blipFill>
          <a:blip r:embed="rId3"/>
          <a:stretch>
            <a:fillRect/>
          </a:stretch>
        </p:blipFill>
        <p:spPr>
          <a:xfrm>
            <a:off x="238159" y="6442694"/>
            <a:ext cx="1645035" cy="237744"/>
          </a:xfrm>
          <a:prstGeom prst="rect">
            <a:avLst/>
          </a:prstGeom>
        </p:spPr>
      </p:pic>
      <p:pic>
        <p:nvPicPr>
          <p:cNvPr id="6" name="Picture 5" descr="A person riding a bike on a dirt road&#10;&#10;AI-generated content may be incorrect.">
            <a:extLst>
              <a:ext uri="{FF2B5EF4-FFF2-40B4-BE49-F238E27FC236}">
                <a16:creationId xmlns:a16="http://schemas.microsoft.com/office/drawing/2014/main" id="{EA252E07-8328-BF83-22BA-F92606282277}"/>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0" y="0"/>
            <a:ext cx="12192000" cy="1907178"/>
          </a:xfrm>
          <a:prstGeom prst="rect">
            <a:avLst/>
          </a:prstGeom>
        </p:spPr>
      </p:pic>
      <p:pic>
        <p:nvPicPr>
          <p:cNvPr id="9" name="Picture 8" descr="A person riding a bike on a dirt road&#10;&#10;AI-generated content may be incorrect.">
            <a:extLst>
              <a:ext uri="{FF2B5EF4-FFF2-40B4-BE49-F238E27FC236}">
                <a16:creationId xmlns:a16="http://schemas.microsoft.com/office/drawing/2014/main" id="{93C7FD98-209D-6E38-B358-F9B4C748AE69}"/>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a:xfrm>
            <a:off x="-9755" y="-1"/>
            <a:ext cx="12201753" cy="1907179"/>
          </a:xfrm>
          <a:prstGeom prst="rect">
            <a:avLst/>
          </a:prstGeom>
        </p:spPr>
      </p:pic>
    </p:spTree>
    <p:extLst>
      <p:ext uri="{BB962C8B-B14F-4D97-AF65-F5344CB8AC3E}">
        <p14:creationId xmlns:p14="http://schemas.microsoft.com/office/powerpoint/2010/main" val="38883202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arter Layout 2">
    <p:spTree>
      <p:nvGrpSpPr>
        <p:cNvPr id="1" name=""/>
        <p:cNvGrpSpPr/>
        <p:nvPr/>
      </p:nvGrpSpPr>
      <p:grpSpPr>
        <a:xfrm>
          <a:off x="0" y="0"/>
          <a:ext cx="0" cy="0"/>
          <a:chOff x="0" y="0"/>
          <a:chExt cx="0" cy="0"/>
        </a:xfrm>
      </p:grpSpPr>
      <p:sp>
        <p:nvSpPr>
          <p:cNvPr id="3" name="Text Placeholder 13">
            <a:extLst>
              <a:ext uri="{FF2B5EF4-FFF2-40B4-BE49-F238E27FC236}">
                <a16:creationId xmlns:a16="http://schemas.microsoft.com/office/drawing/2014/main" id="{B0CDCA4C-8C49-9AAF-90B3-158695F54F85}"/>
              </a:ext>
            </a:extLst>
          </p:cNvPr>
          <p:cNvSpPr>
            <a:spLocks noGrp="1"/>
          </p:cNvSpPr>
          <p:nvPr>
            <p:ph type="body" sz="quarter" idx="10" hasCustomPrompt="1"/>
          </p:nvPr>
        </p:nvSpPr>
        <p:spPr>
          <a:xfrm>
            <a:off x="1363503" y="2507302"/>
            <a:ext cx="10237569" cy="585787"/>
          </a:xfrm>
          <a:prstGeom prst="rect">
            <a:avLst/>
          </a:prstGeom>
        </p:spPr>
        <p:txBody>
          <a:bodyPr/>
          <a:lstStyle>
            <a:lvl1pPr marL="0" indent="0">
              <a:buNone/>
              <a:defRPr lang="en-US" sz="3200" b="1" kern="1200" dirty="0">
                <a:solidFill>
                  <a:schemeClr val="tx1"/>
                </a:solidFill>
                <a:latin typeface="PT Sans" panose="020B0503020203020204" pitchFamily="34" charset="77"/>
                <a:ea typeface="+mn-ea"/>
                <a:cs typeface="+mn-cs"/>
              </a:defRPr>
            </a:lvl1pPr>
          </a:lstStyle>
          <a:p>
            <a:pPr lvl="0"/>
            <a:r>
              <a:rPr lang="en-US" dirty="0"/>
              <a:t>Heading</a:t>
            </a:r>
          </a:p>
        </p:txBody>
      </p:sp>
      <p:sp>
        <p:nvSpPr>
          <p:cNvPr id="4" name="Text Placeholder 14">
            <a:extLst>
              <a:ext uri="{FF2B5EF4-FFF2-40B4-BE49-F238E27FC236}">
                <a16:creationId xmlns:a16="http://schemas.microsoft.com/office/drawing/2014/main" id="{0A6021BD-5962-0DC4-5B57-28E2022E6607}"/>
              </a:ext>
            </a:extLst>
          </p:cNvPr>
          <p:cNvSpPr>
            <a:spLocks noGrp="1"/>
          </p:cNvSpPr>
          <p:nvPr>
            <p:ph type="body" sz="quarter" idx="11" hasCustomPrompt="1"/>
          </p:nvPr>
        </p:nvSpPr>
        <p:spPr>
          <a:xfrm>
            <a:off x="1363504" y="3241233"/>
            <a:ext cx="10237568" cy="885371"/>
          </a:xfrm>
          <a:prstGeom prst="rect">
            <a:avLst/>
          </a:prstGeom>
          <a:noFill/>
        </p:spPr>
        <p:txBody>
          <a:bodyPr wrap="square" rtlCol="0">
            <a:spAutoFit/>
          </a:bodyPr>
          <a:lstStyle>
            <a:lvl1pPr marL="0" indent="0">
              <a:buNone/>
              <a:defRPr lang="en-US" sz="1600" dirty="0" smtClean="0">
                <a:latin typeface="PT Sans" panose="020B0503020203020204" pitchFamily="34" charset="77"/>
              </a:defRPr>
            </a:lvl1pPr>
            <a:lvl2pPr>
              <a:defRPr lang="en-US" sz="1800" dirty="0" smtClean="0"/>
            </a:lvl2pPr>
            <a:lvl3pPr>
              <a:defRPr lang="en-US" sz="1800" dirty="0" smtClean="0"/>
            </a:lvl3pPr>
            <a:lvl4pPr>
              <a:defRPr lang="en-US" dirty="0" smtClean="0"/>
            </a:lvl4pPr>
            <a:lvl5pPr>
              <a:defRPr lang="en-US" dirty="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latin typeface="PT Sans" panose="020B0503020203020204" pitchFamily="34" charset="77"/>
              </a:rPr>
              <a:t>Lorem ipsum dolor sit amet, consectetur adipiscing elit. Vestibulum vel pulvinar augue. Sed nec lectus massa. Lorem ipsum dolor sit amet, consectetur adipiscing elit. Nunc tincidunt.</a:t>
            </a:r>
          </a:p>
          <a:p>
            <a:pPr marL="0" lvl="0"/>
            <a:endParaRPr lang="en-US" dirty="0"/>
          </a:p>
        </p:txBody>
      </p:sp>
      <p:pic>
        <p:nvPicPr>
          <p:cNvPr id="6" name="Picture 5">
            <a:extLst>
              <a:ext uri="{FF2B5EF4-FFF2-40B4-BE49-F238E27FC236}">
                <a16:creationId xmlns:a16="http://schemas.microsoft.com/office/drawing/2014/main" id="{9FEE96D4-54EF-C924-AF2C-7FE568526F88}"/>
              </a:ext>
            </a:extLst>
          </p:cNvPr>
          <p:cNvPicPr>
            <a:picLocks noChangeAspect="1"/>
          </p:cNvPicPr>
          <p:nvPr userDrawn="1"/>
        </p:nvPicPr>
        <p:blipFill>
          <a:blip r:embed="rId2"/>
          <a:stretch>
            <a:fillRect/>
          </a:stretch>
        </p:blipFill>
        <p:spPr>
          <a:xfrm>
            <a:off x="238159" y="6442694"/>
            <a:ext cx="1645035" cy="237744"/>
          </a:xfrm>
          <a:prstGeom prst="rect">
            <a:avLst/>
          </a:prstGeom>
        </p:spPr>
      </p:pic>
      <p:pic>
        <p:nvPicPr>
          <p:cNvPr id="7" name="Picture 6" descr="A person standing on a rock with a large backpack&#10;&#10;AI-generated content may be incorrect.">
            <a:extLst>
              <a:ext uri="{FF2B5EF4-FFF2-40B4-BE49-F238E27FC236}">
                <a16:creationId xmlns:a16="http://schemas.microsoft.com/office/drawing/2014/main" id="{CACB6BAE-79A5-F6A1-B971-0D9BCCF2E9E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0"/>
            <a:ext cx="12192000" cy="1907672"/>
          </a:xfrm>
          <a:prstGeom prst="rect">
            <a:avLst/>
          </a:prstGeom>
        </p:spPr>
      </p:pic>
    </p:spTree>
    <p:extLst>
      <p:ext uri="{BB962C8B-B14F-4D97-AF65-F5344CB8AC3E}">
        <p14:creationId xmlns:p14="http://schemas.microsoft.com/office/powerpoint/2010/main" val="2239699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aph">
    <p:spTree>
      <p:nvGrpSpPr>
        <p:cNvPr id="1" name=""/>
        <p:cNvGrpSpPr/>
        <p:nvPr/>
      </p:nvGrpSpPr>
      <p:grpSpPr>
        <a:xfrm>
          <a:off x="0" y="0"/>
          <a:ext cx="0" cy="0"/>
          <a:chOff x="0" y="0"/>
          <a:chExt cx="0" cy="0"/>
        </a:xfrm>
      </p:grpSpPr>
      <p:sp>
        <p:nvSpPr>
          <p:cNvPr id="15" name="Text Placeholder 13">
            <a:extLst>
              <a:ext uri="{FF2B5EF4-FFF2-40B4-BE49-F238E27FC236}">
                <a16:creationId xmlns:a16="http://schemas.microsoft.com/office/drawing/2014/main" id="{FB3F1F80-55B1-B203-E882-FB4B5EC22063}"/>
              </a:ext>
            </a:extLst>
          </p:cNvPr>
          <p:cNvSpPr>
            <a:spLocks noGrp="1"/>
          </p:cNvSpPr>
          <p:nvPr>
            <p:ph type="body" sz="quarter" idx="11" hasCustomPrompt="1"/>
          </p:nvPr>
        </p:nvSpPr>
        <p:spPr>
          <a:xfrm>
            <a:off x="935036" y="218120"/>
            <a:ext cx="10320545" cy="585787"/>
          </a:xfrm>
          <a:prstGeom prst="rect">
            <a:avLst/>
          </a:prstGeom>
        </p:spPr>
        <p:txBody>
          <a:bodyPr/>
          <a:lstStyle>
            <a:lvl1pPr marL="0" indent="0" algn="ctr">
              <a:buNone/>
              <a:defRPr lang="en-US" sz="3200" b="1" kern="1200" dirty="0">
                <a:solidFill>
                  <a:srgbClr val="F98D29"/>
                </a:solidFill>
                <a:latin typeface="PT Sans" panose="020B0503020203020204" pitchFamily="34" charset="77"/>
                <a:ea typeface="+mn-ea"/>
                <a:cs typeface="+mn-cs"/>
              </a:defRPr>
            </a:lvl1pPr>
          </a:lstStyle>
          <a:p>
            <a:pPr lvl="0"/>
            <a:r>
              <a:rPr lang="en-US" dirty="0"/>
              <a:t>Heading</a:t>
            </a:r>
          </a:p>
        </p:txBody>
      </p:sp>
      <p:sp>
        <p:nvSpPr>
          <p:cNvPr id="14" name="Picture Placeholder 13">
            <a:extLst>
              <a:ext uri="{FF2B5EF4-FFF2-40B4-BE49-F238E27FC236}">
                <a16:creationId xmlns:a16="http://schemas.microsoft.com/office/drawing/2014/main" id="{6FEC5DEE-E585-541D-12D9-DCB195C89E46}"/>
              </a:ext>
            </a:extLst>
          </p:cNvPr>
          <p:cNvSpPr>
            <a:spLocks noGrp="1"/>
          </p:cNvSpPr>
          <p:nvPr>
            <p:ph type="pic" sz="quarter" idx="10" hasCustomPrompt="1"/>
          </p:nvPr>
        </p:nvSpPr>
        <p:spPr>
          <a:xfrm>
            <a:off x="935037" y="893762"/>
            <a:ext cx="10320545" cy="5524399"/>
          </a:xfrm>
          <a:prstGeom prst="rect">
            <a:avLst/>
          </a:prstGeom>
        </p:spPr>
        <p:txBody>
          <a:bodyPr/>
          <a:lstStyle>
            <a:lvl1pPr marL="0" indent="0">
              <a:buNone/>
              <a:defRPr/>
            </a:lvl1pPr>
          </a:lstStyle>
          <a:p>
            <a:r>
              <a:rPr lang="en-US" dirty="0"/>
              <a:t>Your Graph Here</a:t>
            </a:r>
          </a:p>
        </p:txBody>
      </p:sp>
      <p:pic>
        <p:nvPicPr>
          <p:cNvPr id="3" name="Picture 2">
            <a:extLst>
              <a:ext uri="{FF2B5EF4-FFF2-40B4-BE49-F238E27FC236}">
                <a16:creationId xmlns:a16="http://schemas.microsoft.com/office/drawing/2014/main" id="{D1A530A8-DCC6-9E38-F035-CD90DC0B9616}"/>
              </a:ext>
            </a:extLst>
          </p:cNvPr>
          <p:cNvPicPr>
            <a:picLocks noChangeAspect="1"/>
          </p:cNvPicPr>
          <p:nvPr userDrawn="1"/>
        </p:nvPicPr>
        <p:blipFill>
          <a:blip r:embed="rId2"/>
          <a:stretch>
            <a:fillRect/>
          </a:stretch>
        </p:blipFill>
        <p:spPr>
          <a:xfrm>
            <a:off x="238159" y="6442694"/>
            <a:ext cx="1645035" cy="237744"/>
          </a:xfrm>
          <a:prstGeom prst="rect">
            <a:avLst/>
          </a:prstGeom>
        </p:spPr>
      </p:pic>
    </p:spTree>
    <p:extLst>
      <p:ext uri="{BB962C8B-B14F-4D97-AF65-F5344CB8AC3E}">
        <p14:creationId xmlns:p14="http://schemas.microsoft.com/office/powerpoint/2010/main" val="19617587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EC56A70-2B66-42BE-323E-637966D1779F}"/>
              </a:ext>
            </a:extLst>
          </p:cNvPr>
          <p:cNvSpPr/>
          <p:nvPr userDrawn="1"/>
        </p:nvSpPr>
        <p:spPr>
          <a:xfrm>
            <a:off x="0" y="0"/>
            <a:ext cx="12191999" cy="6858000"/>
          </a:xfrm>
          <a:prstGeom prst="rect">
            <a:avLst/>
          </a:prstGeom>
          <a:solidFill>
            <a:srgbClr val="0F40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pic>
        <p:nvPicPr>
          <p:cNvPr id="4" name="Picture 3">
            <a:extLst>
              <a:ext uri="{FF2B5EF4-FFF2-40B4-BE49-F238E27FC236}">
                <a16:creationId xmlns:a16="http://schemas.microsoft.com/office/drawing/2014/main" id="{70FB5E81-0605-A95B-09C2-83E1FC4D9506}"/>
              </a:ext>
            </a:extLst>
          </p:cNvPr>
          <p:cNvPicPr>
            <a:picLocks noChangeAspect="1"/>
          </p:cNvPicPr>
          <p:nvPr userDrawn="1"/>
        </p:nvPicPr>
        <p:blipFill>
          <a:blip r:embed="rId2"/>
          <a:stretch>
            <a:fillRect/>
          </a:stretch>
        </p:blipFill>
        <p:spPr>
          <a:xfrm>
            <a:off x="2209799" y="2305694"/>
            <a:ext cx="7772400" cy="2246611"/>
          </a:xfrm>
          <a:prstGeom prst="rect">
            <a:avLst/>
          </a:prstGeom>
        </p:spPr>
      </p:pic>
    </p:spTree>
    <p:extLst>
      <p:ext uri="{BB962C8B-B14F-4D97-AF65-F5344CB8AC3E}">
        <p14:creationId xmlns:p14="http://schemas.microsoft.com/office/powerpoint/2010/main" val="40951713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54473160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5896957"/>
      </p:ext>
    </p:extLst>
  </p:cSld>
  <p:clrMap bg1="lt1" tx1="dk1" bg2="lt2" tx2="dk2" accent1="accent1" accent2="accent2" accent3="accent3" accent4="accent4" accent5="accent5" accent6="accent6" hlink="hlink" folHlink="folHlink"/>
  <p:sldLayoutIdLst>
    <p:sldLayoutId id="2147483649" r:id="rId1"/>
    <p:sldLayoutId id="2147483716" r:id="rId2"/>
    <p:sldLayoutId id="2147483715" r:id="rId3"/>
    <p:sldLayoutId id="2147483708" r:id="rId4"/>
    <p:sldLayoutId id="2147483668" r:id="rId5"/>
    <p:sldLayoutId id="2147483709" r:id="rId6"/>
    <p:sldLayoutId id="2147483669" r:id="rId7"/>
    <p:sldLayoutId id="2147483710" r:id="rId8"/>
    <p:sldLayoutId id="2147483670" r:id="rId9"/>
    <p:sldLayoutId id="2147483711" r:id="rId10"/>
    <p:sldLayoutId id="2147483650" r:id="rId11"/>
    <p:sldLayoutId id="2147483714" r:id="rId12"/>
    <p:sldLayoutId id="2147483706" r:id="rId13"/>
    <p:sldLayoutId id="2147483713" r:id="rId14"/>
    <p:sldLayoutId id="2147483707" r:id="rId15"/>
    <p:sldLayoutId id="2147483712" r:id="rId16"/>
    <p:sldLayoutId id="2147483651" r:id="rId17"/>
    <p:sldLayoutId id="2147483674" r:id="rId18"/>
    <p:sldLayoutId id="2147483675" r:id="rId19"/>
    <p:sldLayoutId id="2147483705" r:id="rId20"/>
    <p:sldLayoutId id="2147483652" r:id="rId21"/>
    <p:sldLayoutId id="2147483698" r:id="rId22"/>
    <p:sldLayoutId id="2147483699" r:id="rId23"/>
    <p:sldLayoutId id="2147483700" r:id="rId24"/>
    <p:sldLayoutId id="2147483653" r:id="rId25"/>
    <p:sldLayoutId id="2147483701" r:id="rId26"/>
    <p:sldLayoutId id="2147483702" r:id="rId27"/>
    <p:sldLayoutId id="2147483703" r:id="rId28"/>
    <p:sldLayoutId id="2147483654" r:id="rId29"/>
    <p:sldLayoutId id="2147483704" r:id="rId30"/>
    <p:sldLayoutId id="2147483657" r:id="rId31"/>
    <p:sldLayoutId id="2147483660" r:id="rId32"/>
    <p:sldLayoutId id="2147483717" r:id="rId3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2.png"/><Relationship Id="rId7" Type="http://schemas.openxmlformats.org/officeDocument/2006/relationships/image" Target="../media/image37.png"/><Relationship Id="rId2" Type="http://schemas.openxmlformats.org/officeDocument/2006/relationships/image" Target="../media/image33.png"/><Relationship Id="rId1" Type="http://schemas.openxmlformats.org/officeDocument/2006/relationships/slideLayout" Target="../slideLayouts/slideLayout33.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DFB0B46-7624-C01C-EF0E-B71650E2F313}"/>
              </a:ext>
            </a:extLst>
          </p:cNvPr>
          <p:cNvSpPr>
            <a:spLocks noGrp="1"/>
          </p:cNvSpPr>
          <p:nvPr>
            <p:ph sz="quarter" idx="10"/>
          </p:nvPr>
        </p:nvSpPr>
        <p:spPr/>
        <p:txBody>
          <a:bodyPr/>
          <a:lstStyle/>
          <a:p>
            <a:endParaRPr lang="en-US"/>
          </a:p>
        </p:txBody>
      </p:sp>
    </p:spTree>
    <p:extLst>
      <p:ext uri="{BB962C8B-B14F-4D97-AF65-F5344CB8AC3E}">
        <p14:creationId xmlns:p14="http://schemas.microsoft.com/office/powerpoint/2010/main" val="3189050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27E74-2C76-3795-E7E7-BFE32AF9DAC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DC4F561-0108-D429-4FDB-345615267EE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79204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0B6FE81-E950-0D33-0156-9256707014B4}"/>
              </a:ext>
            </a:extLst>
          </p:cNvPr>
          <p:cNvSpPr>
            <a:spLocks noGrp="1"/>
          </p:cNvSpPr>
          <p:nvPr>
            <p:ph sz="quarter" idx="10"/>
          </p:nvPr>
        </p:nvSpPr>
        <p:spPr/>
        <p:txBody>
          <a:bodyPr/>
          <a:lstStyle/>
          <a:p>
            <a:endParaRPr lang="en-US"/>
          </a:p>
        </p:txBody>
      </p:sp>
    </p:spTree>
    <p:extLst>
      <p:ext uri="{BB962C8B-B14F-4D97-AF65-F5344CB8AC3E}">
        <p14:creationId xmlns:p14="http://schemas.microsoft.com/office/powerpoint/2010/main" val="1080643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698DD-4959-26E5-2C25-4DBB4155343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85E74FA-9CE2-A8D3-ED1F-E1FBAE8370F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509529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343DB74-2469-445D-5030-F9147469E6CB}"/>
              </a:ext>
            </a:extLst>
          </p:cNvPr>
          <p:cNvSpPr>
            <a:spLocks noGrp="1"/>
          </p:cNvSpPr>
          <p:nvPr>
            <p:ph sz="quarter" idx="10"/>
          </p:nvPr>
        </p:nvSpPr>
        <p:spPr/>
        <p:txBody>
          <a:bodyPr/>
          <a:lstStyle/>
          <a:p>
            <a:endParaRPr lang="en-US"/>
          </a:p>
        </p:txBody>
      </p:sp>
    </p:spTree>
    <p:extLst>
      <p:ext uri="{BB962C8B-B14F-4D97-AF65-F5344CB8AC3E}">
        <p14:creationId xmlns:p14="http://schemas.microsoft.com/office/powerpoint/2010/main" val="3612365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12AA6-688E-3DAE-DDAA-F1582CCA615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BB27C92-67D8-D54A-29C3-E92AC03B743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681423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170851-80A9-4E59-8485-1469A5F8A96C}"/>
              </a:ext>
            </a:extLst>
          </p:cNvPr>
          <p:cNvSpPr>
            <a:spLocks noGrp="1"/>
          </p:cNvSpPr>
          <p:nvPr>
            <p:ph sz="quarter" idx="10"/>
          </p:nvPr>
        </p:nvSpPr>
        <p:spPr/>
        <p:txBody>
          <a:bodyPr/>
          <a:lstStyle/>
          <a:p>
            <a:endParaRPr lang="en-US"/>
          </a:p>
        </p:txBody>
      </p:sp>
    </p:spTree>
    <p:extLst>
      <p:ext uri="{BB962C8B-B14F-4D97-AF65-F5344CB8AC3E}">
        <p14:creationId xmlns:p14="http://schemas.microsoft.com/office/powerpoint/2010/main" val="811494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F45C0-5215-0947-6BFA-20B2492E9F5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20B29CF-AACC-8C36-21AA-8624732CEBC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84520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5CFEA2-5F0B-B82F-E0B7-F3657BCFDA16}"/>
              </a:ext>
            </a:extLst>
          </p:cNvPr>
          <p:cNvSpPr>
            <a:spLocks noGrp="1"/>
          </p:cNvSpPr>
          <p:nvPr>
            <p:ph sz="quarter" idx="10"/>
          </p:nvPr>
        </p:nvSpPr>
        <p:spPr/>
        <p:txBody>
          <a:bodyPr/>
          <a:lstStyle/>
          <a:p>
            <a:endParaRPr lang="en-US"/>
          </a:p>
        </p:txBody>
      </p:sp>
    </p:spTree>
    <p:extLst>
      <p:ext uri="{BB962C8B-B14F-4D97-AF65-F5344CB8AC3E}">
        <p14:creationId xmlns:p14="http://schemas.microsoft.com/office/powerpoint/2010/main" val="1102207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AECC1-E229-7442-E1C7-A036F0A2B77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E4BCDB7-D9FB-6570-62F3-F8E06DE8ED3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67008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A2E7BA1-292F-8D32-F969-5ADA14903230}"/>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44994E61-00F8-C8D2-6A90-C7F324D2FE91}"/>
              </a:ext>
            </a:extLst>
          </p:cNvPr>
          <p:cNvSpPr>
            <a:spLocks noGrp="1"/>
          </p:cNvSpPr>
          <p:nvPr>
            <p:ph type="body" sz="quarter" idx="11"/>
          </p:nvPr>
        </p:nvSpPr>
        <p:spPr/>
        <p:txBody>
          <a:bodyPr/>
          <a:lstStyle/>
          <a:p>
            <a:endParaRPr lang="en-US"/>
          </a:p>
        </p:txBody>
      </p:sp>
      <p:sp>
        <p:nvSpPr>
          <p:cNvPr id="4" name="Text Placeholder 3">
            <a:extLst>
              <a:ext uri="{FF2B5EF4-FFF2-40B4-BE49-F238E27FC236}">
                <a16:creationId xmlns:a16="http://schemas.microsoft.com/office/drawing/2014/main" id="{E3DAD68F-FB0D-0B4E-5A1A-08F07A094184}"/>
              </a:ext>
            </a:extLst>
          </p:cNvPr>
          <p:cNvSpPr>
            <a:spLocks noGrp="1"/>
          </p:cNvSpPr>
          <p:nvPr>
            <p:ph type="body" sz="quarter" idx="12"/>
          </p:nvPr>
        </p:nvSpPr>
        <p:spPr/>
        <p:txBody>
          <a:bodyPr/>
          <a:lstStyle/>
          <a:p>
            <a:endParaRPr lang="en-US"/>
          </a:p>
        </p:txBody>
      </p:sp>
      <p:sp>
        <p:nvSpPr>
          <p:cNvPr id="5" name="Text Placeholder 4">
            <a:extLst>
              <a:ext uri="{FF2B5EF4-FFF2-40B4-BE49-F238E27FC236}">
                <a16:creationId xmlns:a16="http://schemas.microsoft.com/office/drawing/2014/main" id="{F5CF5209-FE80-E281-2D3C-0D61A04C8727}"/>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640187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6538573-39DF-4279-D132-626A176C8183}"/>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A908AC7D-F990-CFC2-7093-3F0DD3120016}"/>
              </a:ext>
            </a:extLst>
          </p:cNvPr>
          <p:cNvSpPr>
            <a:spLocks noGrp="1"/>
          </p:cNvSpPr>
          <p:nvPr>
            <p:ph type="body" sz="quarter" idx="11"/>
          </p:nvPr>
        </p:nvSpPr>
        <p:spPr/>
        <p:txBody>
          <a:bodyPr/>
          <a:lstStyle/>
          <a:p>
            <a:endParaRPr lang="en-US"/>
          </a:p>
        </p:txBody>
      </p:sp>
      <p:sp>
        <p:nvSpPr>
          <p:cNvPr id="4" name="Text Placeholder 3">
            <a:extLst>
              <a:ext uri="{FF2B5EF4-FFF2-40B4-BE49-F238E27FC236}">
                <a16:creationId xmlns:a16="http://schemas.microsoft.com/office/drawing/2014/main" id="{B9E490C7-7F1F-55A4-13BA-B66B4F2A3086}"/>
              </a:ext>
            </a:extLst>
          </p:cNvPr>
          <p:cNvSpPr>
            <a:spLocks noGrp="1"/>
          </p:cNvSpPr>
          <p:nvPr>
            <p:ph type="body" sz="quarter" idx="12"/>
          </p:nvPr>
        </p:nvSpPr>
        <p:spPr/>
        <p:txBody>
          <a:bodyPr/>
          <a:lstStyle/>
          <a:p>
            <a:endParaRPr lang="en-US"/>
          </a:p>
        </p:txBody>
      </p:sp>
      <p:sp>
        <p:nvSpPr>
          <p:cNvPr id="5" name="Text Placeholder 4">
            <a:extLst>
              <a:ext uri="{FF2B5EF4-FFF2-40B4-BE49-F238E27FC236}">
                <a16:creationId xmlns:a16="http://schemas.microsoft.com/office/drawing/2014/main" id="{D4A14F3E-DCBB-6241-4551-BFC55F7F398F}"/>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467580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ADB3E49-56BA-3A67-8132-C1667BEC43A2}"/>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0D5CF152-611D-3844-BBF5-BA93D38C0A6E}"/>
              </a:ext>
            </a:extLst>
          </p:cNvPr>
          <p:cNvSpPr>
            <a:spLocks noGrp="1"/>
          </p:cNvSpPr>
          <p:nvPr>
            <p:ph type="body" sz="quarter" idx="11"/>
          </p:nvPr>
        </p:nvSpPr>
        <p:spPr/>
        <p:txBody>
          <a:bodyPr/>
          <a:lstStyle/>
          <a:p>
            <a:endParaRPr lang="en-US"/>
          </a:p>
        </p:txBody>
      </p:sp>
      <p:sp>
        <p:nvSpPr>
          <p:cNvPr id="4" name="Text Placeholder 3">
            <a:extLst>
              <a:ext uri="{FF2B5EF4-FFF2-40B4-BE49-F238E27FC236}">
                <a16:creationId xmlns:a16="http://schemas.microsoft.com/office/drawing/2014/main" id="{BD5D5633-BA05-1625-F6DC-56E59FAC2E91}"/>
              </a:ext>
            </a:extLst>
          </p:cNvPr>
          <p:cNvSpPr>
            <a:spLocks noGrp="1"/>
          </p:cNvSpPr>
          <p:nvPr>
            <p:ph type="body" sz="quarter" idx="12"/>
          </p:nvPr>
        </p:nvSpPr>
        <p:spPr/>
        <p:txBody>
          <a:bodyPr/>
          <a:lstStyle/>
          <a:p>
            <a:endParaRPr lang="en-US"/>
          </a:p>
        </p:txBody>
      </p:sp>
      <p:sp>
        <p:nvSpPr>
          <p:cNvPr id="5" name="Text Placeholder 4">
            <a:extLst>
              <a:ext uri="{FF2B5EF4-FFF2-40B4-BE49-F238E27FC236}">
                <a16:creationId xmlns:a16="http://schemas.microsoft.com/office/drawing/2014/main" id="{C9643159-697D-3826-BE92-3CDF9561AAFF}"/>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320510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418EC5C-E218-E3BF-3051-7AC35E52D2D7}"/>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A6418660-05E1-9477-9DF0-FFE937DBBFEE}"/>
              </a:ext>
            </a:extLst>
          </p:cNvPr>
          <p:cNvSpPr>
            <a:spLocks noGrp="1"/>
          </p:cNvSpPr>
          <p:nvPr>
            <p:ph type="body" sz="quarter" idx="11"/>
          </p:nvPr>
        </p:nvSpPr>
        <p:spPr/>
        <p:txBody>
          <a:bodyPr/>
          <a:lstStyle/>
          <a:p>
            <a:endParaRPr lang="en-US"/>
          </a:p>
        </p:txBody>
      </p:sp>
      <p:sp>
        <p:nvSpPr>
          <p:cNvPr id="4" name="Text Placeholder 3">
            <a:extLst>
              <a:ext uri="{FF2B5EF4-FFF2-40B4-BE49-F238E27FC236}">
                <a16:creationId xmlns:a16="http://schemas.microsoft.com/office/drawing/2014/main" id="{1745CE86-E108-6E71-DAA8-E307E8ADCCBF}"/>
              </a:ext>
            </a:extLst>
          </p:cNvPr>
          <p:cNvSpPr>
            <a:spLocks noGrp="1"/>
          </p:cNvSpPr>
          <p:nvPr>
            <p:ph type="body" sz="quarter" idx="12"/>
          </p:nvPr>
        </p:nvSpPr>
        <p:spPr/>
        <p:txBody>
          <a:bodyPr/>
          <a:lstStyle/>
          <a:p>
            <a:endParaRPr lang="en-US"/>
          </a:p>
        </p:txBody>
      </p:sp>
      <p:sp>
        <p:nvSpPr>
          <p:cNvPr id="5" name="Text Placeholder 4">
            <a:extLst>
              <a:ext uri="{FF2B5EF4-FFF2-40B4-BE49-F238E27FC236}">
                <a16:creationId xmlns:a16="http://schemas.microsoft.com/office/drawing/2014/main" id="{2F8192AF-3ADD-E891-9AE7-29F1A5DE182E}"/>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865112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351C85-FF39-B3E5-3004-D70BC85BD62E}"/>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DA985F1D-8001-1B5C-E548-B10DA34D28BD}"/>
              </a:ext>
            </a:extLst>
          </p:cNvPr>
          <p:cNvSpPr>
            <a:spLocks noGrp="1"/>
          </p:cNvSpPr>
          <p:nvPr>
            <p:ph type="body" sz="quarter" idx="11"/>
          </p:nvPr>
        </p:nvSpPr>
        <p:spPr/>
        <p:txBody>
          <a:bodyPr/>
          <a:lstStyle/>
          <a:p>
            <a:endParaRPr lang="en-US"/>
          </a:p>
        </p:txBody>
      </p:sp>
      <p:sp>
        <p:nvSpPr>
          <p:cNvPr id="4" name="Text Placeholder 3">
            <a:extLst>
              <a:ext uri="{FF2B5EF4-FFF2-40B4-BE49-F238E27FC236}">
                <a16:creationId xmlns:a16="http://schemas.microsoft.com/office/drawing/2014/main" id="{ADCC2217-BF81-9F9D-2BC6-8F49A76AB3E5}"/>
              </a:ext>
            </a:extLst>
          </p:cNvPr>
          <p:cNvSpPr>
            <a:spLocks noGrp="1"/>
          </p:cNvSpPr>
          <p:nvPr>
            <p:ph type="body" sz="quarter" idx="12"/>
          </p:nvPr>
        </p:nvSpPr>
        <p:spPr/>
        <p:txBody>
          <a:bodyPr/>
          <a:lstStyle/>
          <a:p>
            <a:endParaRPr lang="en-US"/>
          </a:p>
        </p:txBody>
      </p:sp>
      <p:sp>
        <p:nvSpPr>
          <p:cNvPr id="5" name="Text Placeholder 4">
            <a:extLst>
              <a:ext uri="{FF2B5EF4-FFF2-40B4-BE49-F238E27FC236}">
                <a16:creationId xmlns:a16="http://schemas.microsoft.com/office/drawing/2014/main" id="{03A38F1C-31EA-F50B-4C73-7E57B2DBC4E2}"/>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830057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8D08A40-CFE2-9369-E15D-08F5053C71CF}"/>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0FD9F1CC-A356-8618-257F-ABBF30BF6694}"/>
              </a:ext>
            </a:extLst>
          </p:cNvPr>
          <p:cNvSpPr>
            <a:spLocks noGrp="1"/>
          </p:cNvSpPr>
          <p:nvPr>
            <p:ph type="body" sz="quarter" idx="11"/>
          </p:nvPr>
        </p:nvSpPr>
        <p:spPr/>
        <p:txBody>
          <a:bodyPr/>
          <a:lstStyle/>
          <a:p>
            <a:endParaRPr lang="en-US"/>
          </a:p>
        </p:txBody>
      </p:sp>
      <p:sp>
        <p:nvSpPr>
          <p:cNvPr id="4" name="Text Placeholder 3">
            <a:extLst>
              <a:ext uri="{FF2B5EF4-FFF2-40B4-BE49-F238E27FC236}">
                <a16:creationId xmlns:a16="http://schemas.microsoft.com/office/drawing/2014/main" id="{B6A7D8D7-ABE9-550D-1D3A-EAECFB7325D5}"/>
              </a:ext>
            </a:extLst>
          </p:cNvPr>
          <p:cNvSpPr>
            <a:spLocks noGrp="1"/>
          </p:cNvSpPr>
          <p:nvPr>
            <p:ph type="body" sz="quarter" idx="12"/>
          </p:nvPr>
        </p:nvSpPr>
        <p:spPr/>
        <p:txBody>
          <a:bodyPr/>
          <a:lstStyle/>
          <a:p>
            <a:endParaRPr lang="en-US"/>
          </a:p>
        </p:txBody>
      </p:sp>
      <p:sp>
        <p:nvSpPr>
          <p:cNvPr id="5" name="Text Placeholder 4">
            <a:extLst>
              <a:ext uri="{FF2B5EF4-FFF2-40B4-BE49-F238E27FC236}">
                <a16:creationId xmlns:a16="http://schemas.microsoft.com/office/drawing/2014/main" id="{3D32B57F-41E1-3AEC-F44F-791CC1FAF725}"/>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677616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34D5E78-3F70-3AA8-72E4-6E47845F671B}"/>
              </a:ext>
            </a:extLst>
          </p:cNvPr>
          <p:cNvSpPr>
            <a:spLocks noGrp="1"/>
          </p:cNvSpPr>
          <p:nvPr>
            <p:ph type="body" sz="quarter" idx="12"/>
          </p:nvPr>
        </p:nvSpPr>
        <p:spPr/>
        <p:txBody>
          <a:bodyPr/>
          <a:lstStyle/>
          <a:p>
            <a:endParaRPr lang="en-US"/>
          </a:p>
        </p:txBody>
      </p:sp>
      <p:sp>
        <p:nvSpPr>
          <p:cNvPr id="3" name="Text Placeholder 2">
            <a:extLst>
              <a:ext uri="{FF2B5EF4-FFF2-40B4-BE49-F238E27FC236}">
                <a16:creationId xmlns:a16="http://schemas.microsoft.com/office/drawing/2014/main" id="{AE10B9DE-F4CE-85FC-A457-0A52FC3C2563}"/>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446741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38E8BB6-0BB8-38CE-CA38-45B3F3C8ED41}"/>
              </a:ext>
            </a:extLst>
          </p:cNvPr>
          <p:cNvSpPr>
            <a:spLocks noGrp="1"/>
          </p:cNvSpPr>
          <p:nvPr>
            <p:ph type="body" sz="quarter" idx="12"/>
          </p:nvPr>
        </p:nvSpPr>
        <p:spPr/>
        <p:txBody>
          <a:bodyPr/>
          <a:lstStyle/>
          <a:p>
            <a:endParaRPr lang="en-US"/>
          </a:p>
        </p:txBody>
      </p:sp>
      <p:sp>
        <p:nvSpPr>
          <p:cNvPr id="3" name="Text Placeholder 2">
            <a:extLst>
              <a:ext uri="{FF2B5EF4-FFF2-40B4-BE49-F238E27FC236}">
                <a16:creationId xmlns:a16="http://schemas.microsoft.com/office/drawing/2014/main" id="{6F50BB2A-2A30-78D1-46D0-1E25E972CC0C}"/>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30594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46887F-0BEB-29B9-0DF4-6A6D7FB70C11}"/>
              </a:ext>
            </a:extLst>
          </p:cNvPr>
          <p:cNvSpPr>
            <a:spLocks noGrp="1"/>
          </p:cNvSpPr>
          <p:nvPr>
            <p:ph type="body" sz="quarter" idx="12"/>
          </p:nvPr>
        </p:nvSpPr>
        <p:spPr/>
        <p:txBody>
          <a:bodyPr/>
          <a:lstStyle/>
          <a:p>
            <a:endParaRPr lang="en-US"/>
          </a:p>
        </p:txBody>
      </p:sp>
      <p:sp>
        <p:nvSpPr>
          <p:cNvPr id="3" name="Text Placeholder 2">
            <a:extLst>
              <a:ext uri="{FF2B5EF4-FFF2-40B4-BE49-F238E27FC236}">
                <a16:creationId xmlns:a16="http://schemas.microsoft.com/office/drawing/2014/main" id="{11723BD9-A67E-76CE-1CFF-64F46DA026EC}"/>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2949019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EDC607-896E-279D-6453-0511335B3585}"/>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C9124C1E-F853-30EF-24DD-897CAE872896}"/>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4237550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5EF78E-44C6-D1A2-8693-0A5FB5AF9356}"/>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FA9770DF-CBBE-B9BF-4557-BA78A69EFF20}"/>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726019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1CD06F-53EC-247C-12E7-94699E3D2B50}"/>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7428C78F-D0CD-4450-B2AF-DD1DB497FB76}"/>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3965834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E28B86-804C-F37D-4537-52D346C1886A}"/>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3313382E-7A8B-09D3-0F88-7FA3BAC2F3AC}"/>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4801165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47868B-E7A4-D636-C3D1-A7952F801FF1}"/>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65A9492E-4575-BA2F-E6DE-60FD767C3F9B}"/>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7073394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A59428-A5EC-D763-CF54-FBB66A70F153}"/>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F482B4FE-305E-BA0D-A188-FF71B2582725}"/>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42651436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CA93D4-B7A9-93F7-B8FC-D581B1228482}"/>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37DB7AA8-565B-7D24-793C-7715F6440A90}"/>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7475887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2FED44C-9A2F-1295-E3A3-FA2929A77037}"/>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13E0067F-67CE-EADA-13CF-D206F91E1EC2}"/>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4239915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8D5DE-20ED-8503-2396-865452294EA9}"/>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0B7DDE04-7010-BC98-B4AF-9BE963F7FC57}"/>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9911899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F8D13A2-1633-E74F-6F05-9213436BE368}"/>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9724BEF6-1D67-3E88-A69D-1AFBA3DA52A0}"/>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0728037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03368E-952D-3395-B40C-499B3717CA43}"/>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FB6126BA-EC39-E821-511A-6A93A98FB732}"/>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9619319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E1A4A5-5CFD-9757-79CC-2519D736CE32}"/>
              </a:ext>
            </a:extLst>
          </p:cNvPr>
          <p:cNvSpPr>
            <a:spLocks noGrp="1"/>
          </p:cNvSpPr>
          <p:nvPr>
            <p:ph type="body" sz="quarter" idx="11"/>
          </p:nvPr>
        </p:nvSpPr>
        <p:spPr/>
        <p:txBody>
          <a:bodyPr/>
          <a:lstStyle/>
          <a:p>
            <a:endParaRPr lang="en-US"/>
          </a:p>
        </p:txBody>
      </p:sp>
      <p:sp>
        <p:nvSpPr>
          <p:cNvPr id="3" name="Picture Placeholder 2">
            <a:extLst>
              <a:ext uri="{FF2B5EF4-FFF2-40B4-BE49-F238E27FC236}">
                <a16:creationId xmlns:a16="http://schemas.microsoft.com/office/drawing/2014/main" id="{6A92AC68-A46C-8CBF-F37C-A63345C9671D}"/>
              </a:ext>
            </a:extLst>
          </p:cNvPr>
          <p:cNvSpPr>
            <a:spLocks noGrp="1"/>
          </p:cNvSpPr>
          <p:nvPr>
            <p:ph type="pic" sz="quarter" idx="10"/>
          </p:nvPr>
        </p:nvSpPr>
        <p:spPr/>
        <p:txBody>
          <a:bodyPr/>
          <a:lstStyle/>
          <a:p>
            <a:endParaRPr lang="en-US"/>
          </a:p>
        </p:txBody>
      </p:sp>
    </p:spTree>
    <p:extLst>
      <p:ext uri="{BB962C8B-B14F-4D97-AF65-F5344CB8AC3E}">
        <p14:creationId xmlns:p14="http://schemas.microsoft.com/office/powerpoint/2010/main" val="13331283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50678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A08BE2E-8ACB-85A3-0300-20C49ABA3625}"/>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ue text on a black background&#10;&#10;AI-generated content may be incorrect.">
            <a:extLst>
              <a:ext uri="{FF2B5EF4-FFF2-40B4-BE49-F238E27FC236}">
                <a16:creationId xmlns:a16="http://schemas.microsoft.com/office/drawing/2014/main" id="{EAEA9544-06ED-6F54-DFB0-B24F4C2D816F}"/>
              </a:ext>
            </a:extLst>
          </p:cNvPr>
          <p:cNvPicPr>
            <a:picLocks noChangeAspect="1"/>
          </p:cNvPicPr>
          <p:nvPr/>
        </p:nvPicPr>
        <p:blipFill>
          <a:blip r:embed="rId2"/>
          <a:stretch>
            <a:fillRect/>
          </a:stretch>
        </p:blipFill>
        <p:spPr>
          <a:xfrm>
            <a:off x="1908628" y="2502677"/>
            <a:ext cx="3686629" cy="1065620"/>
          </a:xfrm>
          <a:prstGeom prst="rect">
            <a:avLst/>
          </a:prstGeom>
        </p:spPr>
      </p:pic>
      <p:pic>
        <p:nvPicPr>
          <p:cNvPr id="5" name="Picture 4" descr="A black and white sign with white text&#10;&#10;AI-generated content may be incorrect.">
            <a:extLst>
              <a:ext uri="{FF2B5EF4-FFF2-40B4-BE49-F238E27FC236}">
                <a16:creationId xmlns:a16="http://schemas.microsoft.com/office/drawing/2014/main" id="{AECB4D43-DCBE-087D-D7D9-170BD1388C84}"/>
              </a:ext>
            </a:extLst>
          </p:cNvPr>
          <p:cNvPicPr>
            <a:picLocks noChangeAspect="1"/>
          </p:cNvPicPr>
          <p:nvPr/>
        </p:nvPicPr>
        <p:blipFill>
          <a:blip r:embed="rId3"/>
          <a:stretch>
            <a:fillRect/>
          </a:stretch>
        </p:blipFill>
        <p:spPr>
          <a:xfrm>
            <a:off x="6596742" y="1282366"/>
            <a:ext cx="3686629" cy="1065620"/>
          </a:xfrm>
          <a:prstGeom prst="rect">
            <a:avLst/>
          </a:prstGeom>
        </p:spPr>
      </p:pic>
      <p:pic>
        <p:nvPicPr>
          <p:cNvPr id="7" name="Picture 6" descr="A black sign with white text&#10;&#10;AI-generated content may be incorrect.">
            <a:extLst>
              <a:ext uri="{FF2B5EF4-FFF2-40B4-BE49-F238E27FC236}">
                <a16:creationId xmlns:a16="http://schemas.microsoft.com/office/drawing/2014/main" id="{DCC18837-8C23-3D6B-DBAE-72BEECA88D8D}"/>
              </a:ext>
            </a:extLst>
          </p:cNvPr>
          <p:cNvPicPr>
            <a:picLocks noChangeAspect="1"/>
          </p:cNvPicPr>
          <p:nvPr/>
        </p:nvPicPr>
        <p:blipFill>
          <a:blip r:embed="rId4"/>
          <a:stretch>
            <a:fillRect/>
          </a:stretch>
        </p:blipFill>
        <p:spPr>
          <a:xfrm>
            <a:off x="6596742" y="2502676"/>
            <a:ext cx="3686629" cy="1065620"/>
          </a:xfrm>
          <a:prstGeom prst="rect">
            <a:avLst/>
          </a:prstGeom>
        </p:spPr>
      </p:pic>
      <p:pic>
        <p:nvPicPr>
          <p:cNvPr id="9" name="Picture 8" descr="A black background with blue text&#10;&#10;AI-generated content may be incorrect.">
            <a:extLst>
              <a:ext uri="{FF2B5EF4-FFF2-40B4-BE49-F238E27FC236}">
                <a16:creationId xmlns:a16="http://schemas.microsoft.com/office/drawing/2014/main" id="{1458315E-067E-752B-DA29-02E53746DAFA}"/>
              </a:ext>
            </a:extLst>
          </p:cNvPr>
          <p:cNvPicPr>
            <a:picLocks noChangeAspect="1"/>
          </p:cNvPicPr>
          <p:nvPr/>
        </p:nvPicPr>
        <p:blipFill>
          <a:blip r:embed="rId5"/>
          <a:stretch>
            <a:fillRect/>
          </a:stretch>
        </p:blipFill>
        <p:spPr>
          <a:xfrm>
            <a:off x="1908628" y="1282367"/>
            <a:ext cx="3686629" cy="1065620"/>
          </a:xfrm>
          <a:prstGeom prst="rect">
            <a:avLst/>
          </a:prstGeom>
        </p:spPr>
      </p:pic>
      <p:pic>
        <p:nvPicPr>
          <p:cNvPr id="12" name="Picture 11">
            <a:extLst>
              <a:ext uri="{FF2B5EF4-FFF2-40B4-BE49-F238E27FC236}">
                <a16:creationId xmlns:a16="http://schemas.microsoft.com/office/drawing/2014/main" id="{D27105A1-C219-A93A-1872-9BF4997D6571}"/>
              </a:ext>
            </a:extLst>
          </p:cNvPr>
          <p:cNvPicPr>
            <a:picLocks noChangeAspect="1"/>
          </p:cNvPicPr>
          <p:nvPr/>
        </p:nvPicPr>
        <p:blipFill>
          <a:blip r:embed="rId6"/>
          <a:stretch>
            <a:fillRect/>
          </a:stretch>
        </p:blipFill>
        <p:spPr>
          <a:xfrm>
            <a:off x="930729" y="4994952"/>
            <a:ext cx="4463144" cy="433916"/>
          </a:xfrm>
          <a:prstGeom prst="rect">
            <a:avLst/>
          </a:prstGeom>
        </p:spPr>
      </p:pic>
      <p:pic>
        <p:nvPicPr>
          <p:cNvPr id="14" name="Picture 13">
            <a:extLst>
              <a:ext uri="{FF2B5EF4-FFF2-40B4-BE49-F238E27FC236}">
                <a16:creationId xmlns:a16="http://schemas.microsoft.com/office/drawing/2014/main" id="{40A5FEFC-1FCC-23F5-8C87-CF09DE0CB4C0}"/>
              </a:ext>
            </a:extLst>
          </p:cNvPr>
          <p:cNvPicPr>
            <a:picLocks noChangeAspect="1"/>
          </p:cNvPicPr>
          <p:nvPr/>
        </p:nvPicPr>
        <p:blipFill>
          <a:blip r:embed="rId7"/>
          <a:stretch>
            <a:fillRect/>
          </a:stretch>
        </p:blipFill>
        <p:spPr>
          <a:xfrm>
            <a:off x="930729" y="5902860"/>
            <a:ext cx="4463144" cy="433916"/>
          </a:xfrm>
          <a:prstGeom prst="rect">
            <a:avLst/>
          </a:prstGeom>
        </p:spPr>
      </p:pic>
      <p:pic>
        <p:nvPicPr>
          <p:cNvPr id="16" name="Picture 15">
            <a:extLst>
              <a:ext uri="{FF2B5EF4-FFF2-40B4-BE49-F238E27FC236}">
                <a16:creationId xmlns:a16="http://schemas.microsoft.com/office/drawing/2014/main" id="{D119C9BF-8469-B0E9-0587-980DE14A91FE}"/>
              </a:ext>
            </a:extLst>
          </p:cNvPr>
          <p:cNvPicPr>
            <a:picLocks noChangeAspect="1"/>
          </p:cNvPicPr>
          <p:nvPr/>
        </p:nvPicPr>
        <p:blipFill>
          <a:blip r:embed="rId8"/>
          <a:stretch>
            <a:fillRect/>
          </a:stretch>
        </p:blipFill>
        <p:spPr>
          <a:xfrm>
            <a:off x="6798128" y="4962623"/>
            <a:ext cx="4463143" cy="501051"/>
          </a:xfrm>
          <a:prstGeom prst="rect">
            <a:avLst/>
          </a:prstGeom>
        </p:spPr>
      </p:pic>
      <p:pic>
        <p:nvPicPr>
          <p:cNvPr id="18" name="Picture 17">
            <a:extLst>
              <a:ext uri="{FF2B5EF4-FFF2-40B4-BE49-F238E27FC236}">
                <a16:creationId xmlns:a16="http://schemas.microsoft.com/office/drawing/2014/main" id="{617D1416-A768-780A-994B-A8F73EA0036C}"/>
              </a:ext>
            </a:extLst>
          </p:cNvPr>
          <p:cNvPicPr>
            <a:picLocks noChangeAspect="1"/>
          </p:cNvPicPr>
          <p:nvPr/>
        </p:nvPicPr>
        <p:blipFill>
          <a:blip r:embed="rId9"/>
          <a:stretch>
            <a:fillRect/>
          </a:stretch>
        </p:blipFill>
        <p:spPr>
          <a:xfrm>
            <a:off x="6798128" y="5874484"/>
            <a:ext cx="4463143" cy="501051"/>
          </a:xfrm>
          <a:prstGeom prst="rect">
            <a:avLst/>
          </a:prstGeom>
        </p:spPr>
      </p:pic>
      <p:pic>
        <p:nvPicPr>
          <p:cNvPr id="20" name="Picture 19">
            <a:extLst>
              <a:ext uri="{FF2B5EF4-FFF2-40B4-BE49-F238E27FC236}">
                <a16:creationId xmlns:a16="http://schemas.microsoft.com/office/drawing/2014/main" id="{F63D3A95-0DA9-C83C-B213-FF2D4220357B}"/>
              </a:ext>
            </a:extLst>
          </p:cNvPr>
          <p:cNvPicPr>
            <a:picLocks noChangeAspect="1"/>
          </p:cNvPicPr>
          <p:nvPr/>
        </p:nvPicPr>
        <p:blipFill>
          <a:blip r:embed="rId10"/>
          <a:stretch>
            <a:fillRect/>
          </a:stretch>
        </p:blipFill>
        <p:spPr>
          <a:xfrm>
            <a:off x="930729" y="4089521"/>
            <a:ext cx="4463144" cy="433916"/>
          </a:xfrm>
          <a:prstGeom prst="rect">
            <a:avLst/>
          </a:prstGeom>
        </p:spPr>
      </p:pic>
      <p:pic>
        <p:nvPicPr>
          <p:cNvPr id="22" name="Picture 21">
            <a:extLst>
              <a:ext uri="{FF2B5EF4-FFF2-40B4-BE49-F238E27FC236}">
                <a16:creationId xmlns:a16="http://schemas.microsoft.com/office/drawing/2014/main" id="{1211000A-C67C-7C68-0ED4-1576FF9D9BC8}"/>
              </a:ext>
            </a:extLst>
          </p:cNvPr>
          <p:cNvPicPr>
            <a:picLocks noChangeAspect="1"/>
          </p:cNvPicPr>
          <p:nvPr/>
        </p:nvPicPr>
        <p:blipFill>
          <a:blip r:embed="rId11"/>
          <a:stretch>
            <a:fillRect/>
          </a:stretch>
        </p:blipFill>
        <p:spPr>
          <a:xfrm>
            <a:off x="6794499" y="4055954"/>
            <a:ext cx="4463143" cy="501051"/>
          </a:xfrm>
          <a:prstGeom prst="rect">
            <a:avLst/>
          </a:prstGeom>
        </p:spPr>
      </p:pic>
      <p:sp>
        <p:nvSpPr>
          <p:cNvPr id="24" name="TextBox 23">
            <a:extLst>
              <a:ext uri="{FF2B5EF4-FFF2-40B4-BE49-F238E27FC236}">
                <a16:creationId xmlns:a16="http://schemas.microsoft.com/office/drawing/2014/main" id="{7481F756-6DBD-D863-EFC0-4CD809EDB69E}"/>
              </a:ext>
            </a:extLst>
          </p:cNvPr>
          <p:cNvSpPr txBox="1"/>
          <p:nvPr/>
        </p:nvSpPr>
        <p:spPr>
          <a:xfrm>
            <a:off x="1908628" y="391810"/>
            <a:ext cx="8374743" cy="369332"/>
          </a:xfrm>
          <a:prstGeom prst="rect">
            <a:avLst/>
          </a:prstGeom>
          <a:noFill/>
        </p:spPr>
        <p:txBody>
          <a:bodyPr wrap="square" rtlCol="0">
            <a:spAutoFit/>
          </a:bodyPr>
          <a:lstStyle/>
          <a:p>
            <a:pPr algn="ctr"/>
            <a:r>
              <a:rPr lang="en-US" b="1" dirty="0"/>
              <a:t>LOGOS</a:t>
            </a:r>
          </a:p>
        </p:txBody>
      </p:sp>
    </p:spTree>
    <p:extLst>
      <p:ext uri="{BB962C8B-B14F-4D97-AF65-F5344CB8AC3E}">
        <p14:creationId xmlns:p14="http://schemas.microsoft.com/office/powerpoint/2010/main" val="19753713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untain-land-presentation-template" id="{15E0EC84-09A2-934A-A73C-3BB2AFC7B174}" vid="{603A5199-6730-844B-A778-1B13F9A3427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13655</TotalTime>
  <Words>1</Words>
  <Application>Microsoft Macintosh PowerPoint</Application>
  <PresentationFormat>Widescreen</PresentationFormat>
  <Paragraphs>1</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PT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Sabin</dc:creator>
  <cp:lastModifiedBy>Brodey Davis</cp:lastModifiedBy>
  <cp:revision>107</cp:revision>
  <dcterms:created xsi:type="dcterms:W3CDTF">2023-11-08T22:16:36Z</dcterms:created>
  <dcterms:modified xsi:type="dcterms:W3CDTF">2026-08-26T19:20:27Z</dcterms:modified>
</cp:coreProperties>
</file>